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56" r:id="rId5"/>
    <p:sldId id="262" r:id="rId6"/>
    <p:sldId id="258" r:id="rId7"/>
    <p:sldId id="272" r:id="rId8"/>
    <p:sldId id="271" r:id="rId9"/>
    <p:sldId id="273" r:id="rId10"/>
    <p:sldId id="263" r:id="rId11"/>
    <p:sldId id="275" r:id="rId12"/>
    <p:sldId id="277" r:id="rId13"/>
    <p:sldId id="276" r:id="rId14"/>
    <p:sldId id="264" r:id="rId15"/>
    <p:sldId id="265" r:id="rId16"/>
    <p:sldId id="266" r:id="rId17"/>
    <p:sldId id="267" r:id="rId18"/>
    <p:sldId id="268" r:id="rId1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7FF00"/>
    <a:srgbClr val="000644"/>
    <a:srgbClr val="B8A1FF"/>
    <a:srgbClr val="431F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43D2A0-EA8C-40E2-A06F-67644567FA17}" v="30" dt="2021-09-13T07:55:13.479"/>
  </p1510:revLst>
</p1510:revInfo>
</file>

<file path=ppt/tableStyles.xml><?xml version="1.0" encoding="utf-8"?>
<a:tblStyleLst xmlns:a="http://schemas.openxmlformats.org/drawingml/2006/main" def="{5C22544A-7EE6-4342-B048-85BDC9FD1C3A}">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8602" autoAdjust="0"/>
  </p:normalViewPr>
  <p:slideViewPr>
    <p:cSldViewPr snapToGrid="0">
      <p:cViewPr varScale="1">
        <p:scale>
          <a:sx n="101" d="100"/>
          <a:sy n="101" d="100"/>
        </p:scale>
        <p:origin x="93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Noordeloos" userId="df9f46e9-7760-4f6a-814f-9e8180d7b46a" providerId="ADAL" clId="{DF43D2A0-EA8C-40E2-A06F-67644567FA17}"/>
    <pc:docChg chg="undo custSel addSld delSld modSld sldOrd">
      <pc:chgData name="Thomas Noordeloos" userId="df9f46e9-7760-4f6a-814f-9e8180d7b46a" providerId="ADAL" clId="{DF43D2A0-EA8C-40E2-A06F-67644567FA17}" dt="2021-09-13T07:55:44.494" v="421" actId="1076"/>
      <pc:docMkLst>
        <pc:docMk/>
      </pc:docMkLst>
      <pc:sldChg chg="modSp mod">
        <pc:chgData name="Thomas Noordeloos" userId="df9f46e9-7760-4f6a-814f-9e8180d7b46a" providerId="ADAL" clId="{DF43D2A0-EA8C-40E2-A06F-67644567FA17}" dt="2021-09-10T08:04:05.515" v="354" actId="14100"/>
        <pc:sldMkLst>
          <pc:docMk/>
          <pc:sldMk cId="2859079353" sldId="256"/>
        </pc:sldMkLst>
        <pc:spChg chg="mod">
          <ac:chgData name="Thomas Noordeloos" userId="df9f46e9-7760-4f6a-814f-9e8180d7b46a" providerId="ADAL" clId="{DF43D2A0-EA8C-40E2-A06F-67644567FA17}" dt="2021-09-10T06:38:48.176" v="21" actId="20577"/>
          <ac:spMkLst>
            <pc:docMk/>
            <pc:sldMk cId="2859079353" sldId="256"/>
            <ac:spMk id="4" creationId="{7E256807-68E5-45A0-8DD0-5696A7E4E94A}"/>
          </ac:spMkLst>
        </pc:spChg>
        <pc:spChg chg="mod">
          <ac:chgData name="Thomas Noordeloos" userId="df9f46e9-7760-4f6a-814f-9e8180d7b46a" providerId="ADAL" clId="{DF43D2A0-EA8C-40E2-A06F-67644567FA17}" dt="2021-09-10T06:38:20.377" v="2" actId="207"/>
          <ac:spMkLst>
            <pc:docMk/>
            <pc:sldMk cId="2859079353" sldId="256"/>
            <ac:spMk id="5" creationId="{D3700955-4AB3-462E-A398-76CFA58BDAB0}"/>
          </ac:spMkLst>
        </pc:spChg>
        <pc:spChg chg="mod">
          <ac:chgData name="Thomas Noordeloos" userId="df9f46e9-7760-4f6a-814f-9e8180d7b46a" providerId="ADAL" clId="{DF43D2A0-EA8C-40E2-A06F-67644567FA17}" dt="2021-09-10T08:04:05.515" v="354" actId="14100"/>
          <ac:spMkLst>
            <pc:docMk/>
            <pc:sldMk cId="2859079353" sldId="256"/>
            <ac:spMk id="6" creationId="{81B96BA2-902A-4078-8942-E8A2417A9A29}"/>
          </ac:spMkLst>
        </pc:spChg>
        <pc:spChg chg="mod">
          <ac:chgData name="Thomas Noordeloos" userId="df9f46e9-7760-4f6a-814f-9e8180d7b46a" providerId="ADAL" clId="{DF43D2A0-EA8C-40E2-A06F-67644567FA17}" dt="2021-09-10T06:38:29.967" v="4" actId="207"/>
          <ac:spMkLst>
            <pc:docMk/>
            <pc:sldMk cId="2859079353" sldId="256"/>
            <ac:spMk id="10" creationId="{60253159-9685-4938-B8A7-8D90D4ABB2F1}"/>
          </ac:spMkLst>
        </pc:spChg>
        <pc:graphicFrameChg chg="mod modGraphic">
          <ac:chgData name="Thomas Noordeloos" userId="df9f46e9-7760-4f6a-814f-9e8180d7b46a" providerId="ADAL" clId="{DF43D2A0-EA8C-40E2-A06F-67644567FA17}" dt="2021-09-10T06:38:39.943" v="8" actId="108"/>
          <ac:graphicFrameMkLst>
            <pc:docMk/>
            <pc:sldMk cId="2859079353" sldId="256"/>
            <ac:graphicFrameMk id="7" creationId="{E301E4D4-09EB-42FE-AC70-36D3DFBAE62B}"/>
          </ac:graphicFrameMkLst>
        </pc:graphicFrameChg>
      </pc:sldChg>
      <pc:sldChg chg="del">
        <pc:chgData name="Thomas Noordeloos" userId="df9f46e9-7760-4f6a-814f-9e8180d7b46a" providerId="ADAL" clId="{DF43D2A0-EA8C-40E2-A06F-67644567FA17}" dt="2021-09-10T07:18:15.203" v="149" actId="47"/>
        <pc:sldMkLst>
          <pc:docMk/>
          <pc:sldMk cId="3427332459" sldId="257"/>
        </pc:sldMkLst>
      </pc:sldChg>
      <pc:sldChg chg="modSp mod">
        <pc:chgData name="Thomas Noordeloos" userId="df9f46e9-7760-4f6a-814f-9e8180d7b46a" providerId="ADAL" clId="{DF43D2A0-EA8C-40E2-A06F-67644567FA17}" dt="2021-09-10T06:45:34.695" v="32" actId="1076"/>
        <pc:sldMkLst>
          <pc:docMk/>
          <pc:sldMk cId="3788715575" sldId="258"/>
        </pc:sldMkLst>
        <pc:spChg chg="mod">
          <ac:chgData name="Thomas Noordeloos" userId="df9f46e9-7760-4f6a-814f-9e8180d7b46a" providerId="ADAL" clId="{DF43D2A0-EA8C-40E2-A06F-67644567FA17}" dt="2021-09-10T06:45:34.695" v="32" actId="1076"/>
          <ac:spMkLst>
            <pc:docMk/>
            <pc:sldMk cId="3788715575" sldId="258"/>
            <ac:spMk id="2" creationId="{00000000-0000-0000-0000-000000000000}"/>
          </ac:spMkLst>
        </pc:spChg>
        <pc:picChg chg="mod">
          <ac:chgData name="Thomas Noordeloos" userId="df9f46e9-7760-4f6a-814f-9e8180d7b46a" providerId="ADAL" clId="{DF43D2A0-EA8C-40E2-A06F-67644567FA17}" dt="2021-09-10T06:39:33.576" v="22" actId="1076"/>
          <ac:picMkLst>
            <pc:docMk/>
            <pc:sldMk cId="3788715575" sldId="258"/>
            <ac:picMk id="5" creationId="{8B3A30B3-53B8-4499-9E4C-7A2534E3C2F9}"/>
          </ac:picMkLst>
        </pc:picChg>
      </pc:sldChg>
      <pc:sldChg chg="del">
        <pc:chgData name="Thomas Noordeloos" userId="df9f46e9-7760-4f6a-814f-9e8180d7b46a" providerId="ADAL" clId="{DF43D2A0-EA8C-40E2-A06F-67644567FA17}" dt="2021-09-10T06:46:07.605" v="33" actId="47"/>
        <pc:sldMkLst>
          <pc:docMk/>
          <pc:sldMk cId="1852098774" sldId="259"/>
        </pc:sldMkLst>
      </pc:sldChg>
      <pc:sldChg chg="del">
        <pc:chgData name="Thomas Noordeloos" userId="df9f46e9-7760-4f6a-814f-9e8180d7b46a" providerId="ADAL" clId="{DF43D2A0-EA8C-40E2-A06F-67644567FA17}" dt="2021-09-10T07:07:20.448" v="123" actId="47"/>
        <pc:sldMkLst>
          <pc:docMk/>
          <pc:sldMk cId="3845987807" sldId="260"/>
        </pc:sldMkLst>
      </pc:sldChg>
      <pc:sldChg chg="del">
        <pc:chgData name="Thomas Noordeloos" userId="df9f46e9-7760-4f6a-814f-9e8180d7b46a" providerId="ADAL" clId="{DF43D2A0-EA8C-40E2-A06F-67644567FA17}" dt="2021-09-10T07:07:26.587" v="124" actId="47"/>
        <pc:sldMkLst>
          <pc:docMk/>
          <pc:sldMk cId="2878876515" sldId="261"/>
        </pc:sldMkLst>
      </pc:sldChg>
      <pc:sldChg chg="modSp mod ord">
        <pc:chgData name="Thomas Noordeloos" userId="df9f46e9-7760-4f6a-814f-9e8180d7b46a" providerId="ADAL" clId="{DF43D2A0-EA8C-40E2-A06F-67644567FA17}" dt="2021-09-10T08:03:36.741" v="306"/>
        <pc:sldMkLst>
          <pc:docMk/>
          <pc:sldMk cId="2213801107" sldId="262"/>
        </pc:sldMkLst>
        <pc:spChg chg="mod">
          <ac:chgData name="Thomas Noordeloos" userId="df9f46e9-7760-4f6a-814f-9e8180d7b46a" providerId="ADAL" clId="{DF43D2A0-EA8C-40E2-A06F-67644567FA17}" dt="2021-09-10T08:03:17.142" v="304" actId="20577"/>
          <ac:spMkLst>
            <pc:docMk/>
            <pc:sldMk cId="2213801107" sldId="262"/>
            <ac:spMk id="8" creationId="{00000000-0000-0000-0000-000000000000}"/>
          </ac:spMkLst>
        </pc:spChg>
      </pc:sldChg>
      <pc:sldChg chg="ord">
        <pc:chgData name="Thomas Noordeloos" userId="df9f46e9-7760-4f6a-814f-9e8180d7b46a" providerId="ADAL" clId="{DF43D2A0-EA8C-40E2-A06F-67644567FA17}" dt="2021-09-10T08:00:11.686" v="223"/>
        <pc:sldMkLst>
          <pc:docMk/>
          <pc:sldMk cId="1625894897" sldId="263"/>
        </pc:sldMkLst>
      </pc:sldChg>
      <pc:sldChg chg="addSp delSp modSp mod delAnim modAnim">
        <pc:chgData name="Thomas Noordeloos" userId="df9f46e9-7760-4f6a-814f-9e8180d7b46a" providerId="ADAL" clId="{DF43D2A0-EA8C-40E2-A06F-67644567FA17}" dt="2021-09-13T07:54:55.479" v="413" actId="1076"/>
        <pc:sldMkLst>
          <pc:docMk/>
          <pc:sldMk cId="2653573735" sldId="264"/>
        </pc:sldMkLst>
        <pc:spChg chg="mod">
          <ac:chgData name="Thomas Noordeloos" userId="df9f46e9-7760-4f6a-814f-9e8180d7b46a" providerId="ADAL" clId="{DF43D2A0-EA8C-40E2-A06F-67644567FA17}" dt="2021-09-10T08:04:42.942" v="410" actId="20577"/>
          <ac:spMkLst>
            <pc:docMk/>
            <pc:sldMk cId="2653573735" sldId="264"/>
            <ac:spMk id="2" creationId="{00000000-0000-0000-0000-000000000000}"/>
          </ac:spMkLst>
        </pc:spChg>
        <pc:graphicFrameChg chg="add mod">
          <ac:chgData name="Thomas Noordeloos" userId="df9f46e9-7760-4f6a-814f-9e8180d7b46a" providerId="ADAL" clId="{DF43D2A0-EA8C-40E2-A06F-67644567FA17}" dt="2021-09-13T07:54:55.479" v="413" actId="1076"/>
          <ac:graphicFrameMkLst>
            <pc:docMk/>
            <pc:sldMk cId="2653573735" sldId="264"/>
            <ac:graphicFrameMk id="5" creationId="{7C7CB51D-FC4D-446C-9654-37D93A2097EF}"/>
          </ac:graphicFrameMkLst>
        </pc:graphicFrameChg>
        <pc:graphicFrameChg chg="del mod">
          <ac:chgData name="Thomas Noordeloos" userId="df9f46e9-7760-4f6a-814f-9e8180d7b46a" providerId="ADAL" clId="{DF43D2A0-EA8C-40E2-A06F-67644567FA17}" dt="2021-09-13T07:54:48.105" v="411" actId="478"/>
          <ac:graphicFrameMkLst>
            <pc:docMk/>
            <pc:sldMk cId="2653573735" sldId="264"/>
            <ac:graphicFrameMk id="7" creationId="{00000000-0000-0000-0000-000000000000}"/>
          </ac:graphicFrameMkLst>
        </pc:graphicFrameChg>
      </pc:sldChg>
      <pc:sldChg chg="addSp delSp modSp mod delAnim modAnim">
        <pc:chgData name="Thomas Noordeloos" userId="df9f46e9-7760-4f6a-814f-9e8180d7b46a" providerId="ADAL" clId="{DF43D2A0-EA8C-40E2-A06F-67644567FA17}" dt="2021-09-13T07:55:44.494" v="421" actId="1076"/>
        <pc:sldMkLst>
          <pc:docMk/>
          <pc:sldMk cId="35566081" sldId="268"/>
        </pc:sldMkLst>
        <pc:graphicFrameChg chg="add del mod modGraphic">
          <ac:chgData name="Thomas Noordeloos" userId="df9f46e9-7760-4f6a-814f-9e8180d7b46a" providerId="ADAL" clId="{DF43D2A0-EA8C-40E2-A06F-67644567FA17}" dt="2021-09-13T07:55:13.199" v="414" actId="478"/>
          <ac:graphicFrameMkLst>
            <pc:docMk/>
            <pc:sldMk cId="35566081" sldId="268"/>
            <ac:graphicFrameMk id="5" creationId="{881BD2E0-4A6F-489E-B899-97735BF8BA34}"/>
          </ac:graphicFrameMkLst>
        </pc:graphicFrameChg>
        <pc:graphicFrameChg chg="add mod modGraphic">
          <ac:chgData name="Thomas Noordeloos" userId="df9f46e9-7760-4f6a-814f-9e8180d7b46a" providerId="ADAL" clId="{DF43D2A0-EA8C-40E2-A06F-67644567FA17}" dt="2021-09-13T07:55:44.494" v="421" actId="1076"/>
          <ac:graphicFrameMkLst>
            <pc:docMk/>
            <pc:sldMk cId="35566081" sldId="268"/>
            <ac:graphicFrameMk id="6" creationId="{0678FCB7-A546-4FA1-823F-0D51E20BEB72}"/>
          </ac:graphicFrameMkLst>
        </pc:graphicFrameChg>
        <pc:graphicFrameChg chg="del">
          <ac:chgData name="Thomas Noordeloos" userId="df9f46e9-7760-4f6a-814f-9e8180d7b46a" providerId="ADAL" clId="{DF43D2A0-EA8C-40E2-A06F-67644567FA17}" dt="2021-09-10T07:14:20.956" v="142" actId="478"/>
          <ac:graphicFrameMkLst>
            <pc:docMk/>
            <pc:sldMk cId="35566081" sldId="268"/>
            <ac:graphicFrameMk id="7" creationId="{00000000-0000-0000-0000-000000000000}"/>
          </ac:graphicFrameMkLst>
        </pc:graphicFrameChg>
      </pc:sldChg>
      <pc:sldChg chg="modSp del mod">
        <pc:chgData name="Thomas Noordeloos" userId="df9f46e9-7760-4f6a-814f-9e8180d7b46a" providerId="ADAL" clId="{DF43D2A0-EA8C-40E2-A06F-67644567FA17}" dt="2021-09-10T07:14:55.731" v="147" actId="47"/>
        <pc:sldMkLst>
          <pc:docMk/>
          <pc:sldMk cId="4127962046" sldId="269"/>
        </pc:sldMkLst>
        <pc:graphicFrameChg chg="mod modGraphic">
          <ac:chgData name="Thomas Noordeloos" userId="df9f46e9-7760-4f6a-814f-9e8180d7b46a" providerId="ADAL" clId="{DF43D2A0-EA8C-40E2-A06F-67644567FA17}" dt="2021-09-10T07:14:43.040" v="144" actId="1076"/>
          <ac:graphicFrameMkLst>
            <pc:docMk/>
            <pc:sldMk cId="4127962046" sldId="269"/>
            <ac:graphicFrameMk id="4" creationId="{00000000-0000-0000-0000-000000000000}"/>
          </ac:graphicFrameMkLst>
        </pc:graphicFrameChg>
      </pc:sldChg>
      <pc:sldChg chg="del">
        <pc:chgData name="Thomas Noordeloos" userId="df9f46e9-7760-4f6a-814f-9e8180d7b46a" providerId="ADAL" clId="{DF43D2A0-EA8C-40E2-A06F-67644567FA17}" dt="2021-09-10T07:10:27.073" v="131" actId="47"/>
        <pc:sldMkLst>
          <pc:docMk/>
          <pc:sldMk cId="1926214445" sldId="270"/>
        </pc:sldMkLst>
      </pc:sldChg>
      <pc:sldChg chg="addSp delSp modSp mod modNotesTx">
        <pc:chgData name="Thomas Noordeloos" userId="df9f46e9-7760-4f6a-814f-9e8180d7b46a" providerId="ADAL" clId="{DF43D2A0-EA8C-40E2-A06F-67644567FA17}" dt="2021-09-10T07:06:55.519" v="122"/>
        <pc:sldMkLst>
          <pc:docMk/>
          <pc:sldMk cId="3478851054" sldId="271"/>
        </pc:sldMkLst>
        <pc:picChg chg="del">
          <ac:chgData name="Thomas Noordeloos" userId="df9f46e9-7760-4f6a-814f-9e8180d7b46a" providerId="ADAL" clId="{DF43D2A0-EA8C-40E2-A06F-67644567FA17}" dt="2021-09-10T06:54:49.759" v="118" actId="478"/>
          <ac:picMkLst>
            <pc:docMk/>
            <pc:sldMk cId="3478851054" sldId="271"/>
            <ac:picMk id="3" creationId="{E522CA12-08E0-4DCC-BBDD-93E6072FFB35}"/>
          </ac:picMkLst>
        </pc:picChg>
        <pc:picChg chg="add mod">
          <ac:chgData name="Thomas Noordeloos" userId="df9f46e9-7760-4f6a-814f-9e8180d7b46a" providerId="ADAL" clId="{DF43D2A0-EA8C-40E2-A06F-67644567FA17}" dt="2021-09-10T07:06:48.440" v="121" actId="1076"/>
          <ac:picMkLst>
            <pc:docMk/>
            <pc:sldMk cId="3478851054" sldId="271"/>
            <ac:picMk id="4" creationId="{B43E0900-0600-47B3-AE75-BA2B143E321E}"/>
          </ac:picMkLst>
        </pc:picChg>
        <pc:picChg chg="del">
          <ac:chgData name="Thomas Noordeloos" userId="df9f46e9-7760-4f6a-814f-9e8180d7b46a" providerId="ADAL" clId="{DF43D2A0-EA8C-40E2-A06F-67644567FA17}" dt="2021-09-10T06:54:49.759" v="118" actId="478"/>
          <ac:picMkLst>
            <pc:docMk/>
            <pc:sldMk cId="3478851054" sldId="271"/>
            <ac:picMk id="6" creationId="{E414B798-FF1E-4461-89B8-F2190EFBC9C2}"/>
          </ac:picMkLst>
        </pc:picChg>
      </pc:sldChg>
      <pc:sldChg chg="addSp delSp modSp new mod">
        <pc:chgData name="Thomas Noordeloos" userId="df9f46e9-7760-4f6a-814f-9e8180d7b46a" providerId="ADAL" clId="{DF43D2A0-EA8C-40E2-A06F-67644567FA17}" dt="2021-09-10T06:51:58.521" v="84" actId="1076"/>
        <pc:sldMkLst>
          <pc:docMk/>
          <pc:sldMk cId="1486138166" sldId="272"/>
        </pc:sldMkLst>
        <pc:spChg chg="del">
          <ac:chgData name="Thomas Noordeloos" userId="df9f46e9-7760-4f6a-814f-9e8180d7b46a" providerId="ADAL" clId="{DF43D2A0-EA8C-40E2-A06F-67644567FA17}" dt="2021-09-10T06:49:54.106" v="37" actId="478"/>
          <ac:spMkLst>
            <pc:docMk/>
            <pc:sldMk cId="1486138166" sldId="272"/>
            <ac:spMk id="2" creationId="{40570824-D74F-437D-8E81-AB2C3E813EAC}"/>
          </ac:spMkLst>
        </pc:spChg>
        <pc:spChg chg="del">
          <ac:chgData name="Thomas Noordeloos" userId="df9f46e9-7760-4f6a-814f-9e8180d7b46a" providerId="ADAL" clId="{DF43D2A0-EA8C-40E2-A06F-67644567FA17}" dt="2021-09-10T06:49:50.568" v="35" actId="478"/>
          <ac:spMkLst>
            <pc:docMk/>
            <pc:sldMk cId="1486138166" sldId="272"/>
            <ac:spMk id="3" creationId="{D7A31D67-3563-4822-BFDD-D4B8214C6B1F}"/>
          </ac:spMkLst>
        </pc:spChg>
        <pc:picChg chg="add mod">
          <ac:chgData name="Thomas Noordeloos" userId="df9f46e9-7760-4f6a-814f-9e8180d7b46a" providerId="ADAL" clId="{DF43D2A0-EA8C-40E2-A06F-67644567FA17}" dt="2021-09-10T06:51:58.521" v="84" actId="1076"/>
          <ac:picMkLst>
            <pc:docMk/>
            <pc:sldMk cId="1486138166" sldId="272"/>
            <ac:picMk id="5" creationId="{50F326EB-D40B-4721-80F8-058C9960D65E}"/>
          </ac:picMkLst>
        </pc:picChg>
      </pc:sldChg>
      <pc:sldChg chg="addSp delSp modSp new mod">
        <pc:chgData name="Thomas Noordeloos" userId="df9f46e9-7760-4f6a-814f-9e8180d7b46a" providerId="ADAL" clId="{DF43D2A0-EA8C-40E2-A06F-67644567FA17}" dt="2021-09-10T07:09:16.424" v="130" actId="1076"/>
        <pc:sldMkLst>
          <pc:docMk/>
          <pc:sldMk cId="689932452" sldId="273"/>
        </pc:sldMkLst>
        <pc:spChg chg="del">
          <ac:chgData name="Thomas Noordeloos" userId="df9f46e9-7760-4f6a-814f-9e8180d7b46a" providerId="ADAL" clId="{DF43D2A0-EA8C-40E2-A06F-67644567FA17}" dt="2021-09-10T07:09:06.474" v="126" actId="478"/>
          <ac:spMkLst>
            <pc:docMk/>
            <pc:sldMk cId="689932452" sldId="273"/>
            <ac:spMk id="2" creationId="{BC2FA15B-CF3F-46AC-9E03-C21C5435F2F2}"/>
          </ac:spMkLst>
        </pc:spChg>
        <pc:spChg chg="del">
          <ac:chgData name="Thomas Noordeloos" userId="df9f46e9-7760-4f6a-814f-9e8180d7b46a" providerId="ADAL" clId="{DF43D2A0-EA8C-40E2-A06F-67644567FA17}" dt="2021-09-10T07:09:08.458" v="127" actId="478"/>
          <ac:spMkLst>
            <pc:docMk/>
            <pc:sldMk cId="689932452" sldId="273"/>
            <ac:spMk id="3" creationId="{8BBBF25C-0610-413E-ABB8-1920DE9E443B}"/>
          </ac:spMkLst>
        </pc:spChg>
        <pc:picChg chg="add mod">
          <ac:chgData name="Thomas Noordeloos" userId="df9f46e9-7760-4f6a-814f-9e8180d7b46a" providerId="ADAL" clId="{DF43D2A0-EA8C-40E2-A06F-67644567FA17}" dt="2021-09-10T07:09:16.424" v="130" actId="1076"/>
          <ac:picMkLst>
            <pc:docMk/>
            <pc:sldMk cId="689932452" sldId="273"/>
            <ac:picMk id="5" creationId="{F3CF8B15-1C5F-434A-8925-6807CEE110F6}"/>
          </ac:picMkLst>
        </pc:picChg>
      </pc:sldChg>
      <pc:sldChg chg="add del">
        <pc:chgData name="Thomas Noordeloos" userId="df9f46e9-7760-4f6a-814f-9e8180d7b46a" providerId="ADAL" clId="{DF43D2A0-EA8C-40E2-A06F-67644567FA17}" dt="2021-09-13T07:55:23.019" v="417" actId="47"/>
        <pc:sldMkLst>
          <pc:docMk/>
          <pc:sldMk cId="2669161150" sldId="274"/>
        </pc:sldMkLst>
      </pc:sldChg>
      <pc:sldChg chg="addSp delSp modSp add mod ord modAnim">
        <pc:chgData name="Thomas Noordeloos" userId="df9f46e9-7760-4f6a-814f-9e8180d7b46a" providerId="ADAL" clId="{DF43D2A0-EA8C-40E2-A06F-67644567FA17}" dt="2021-09-10T07:58:52.021" v="206"/>
        <pc:sldMkLst>
          <pc:docMk/>
          <pc:sldMk cId="3056306550" sldId="275"/>
        </pc:sldMkLst>
        <pc:spChg chg="mod">
          <ac:chgData name="Thomas Noordeloos" userId="df9f46e9-7760-4f6a-814f-9e8180d7b46a" providerId="ADAL" clId="{DF43D2A0-EA8C-40E2-A06F-67644567FA17}" dt="2021-09-10T07:48:43.211" v="161" actId="207"/>
          <ac:spMkLst>
            <pc:docMk/>
            <pc:sldMk cId="3056306550" sldId="275"/>
            <ac:spMk id="2" creationId="{00000000-0000-0000-0000-000000000000}"/>
          </ac:spMkLst>
        </pc:spChg>
        <pc:spChg chg="add del mod">
          <ac:chgData name="Thomas Noordeloos" userId="df9f46e9-7760-4f6a-814f-9e8180d7b46a" providerId="ADAL" clId="{DF43D2A0-EA8C-40E2-A06F-67644567FA17}" dt="2021-09-10T07:48:47.201" v="163" actId="478"/>
          <ac:spMkLst>
            <pc:docMk/>
            <pc:sldMk cId="3056306550" sldId="275"/>
            <ac:spMk id="3" creationId="{91780F67-F794-4EB5-AC8E-595B61F16121}"/>
          </ac:spMkLst>
        </pc:spChg>
        <pc:graphicFrameChg chg="add mod ord modGraphic">
          <ac:chgData name="Thomas Noordeloos" userId="df9f46e9-7760-4f6a-814f-9e8180d7b46a" providerId="ADAL" clId="{DF43D2A0-EA8C-40E2-A06F-67644567FA17}" dt="2021-09-10T07:58:30.374" v="203" actId="1076"/>
          <ac:graphicFrameMkLst>
            <pc:docMk/>
            <pc:sldMk cId="3056306550" sldId="275"/>
            <ac:graphicFrameMk id="7" creationId="{D7B587BD-5020-447B-BBE5-2EF2E71D66B2}"/>
          </ac:graphicFrameMkLst>
        </pc:graphicFrameChg>
        <pc:picChg chg="del">
          <ac:chgData name="Thomas Noordeloos" userId="df9f46e9-7760-4f6a-814f-9e8180d7b46a" providerId="ADAL" clId="{DF43D2A0-EA8C-40E2-A06F-67644567FA17}" dt="2021-09-10T07:48:44.752" v="162" actId="478"/>
          <ac:picMkLst>
            <pc:docMk/>
            <pc:sldMk cId="3056306550" sldId="275"/>
            <ac:picMk id="5" creationId="{8B3A30B3-53B8-4499-9E4C-7A2534E3C2F9}"/>
          </ac:picMkLst>
        </pc:picChg>
        <pc:picChg chg="add del mod">
          <ac:chgData name="Thomas Noordeloos" userId="df9f46e9-7760-4f6a-814f-9e8180d7b46a" providerId="ADAL" clId="{DF43D2A0-EA8C-40E2-A06F-67644567FA17}" dt="2021-09-10T07:49:14.241" v="168" actId="478"/>
          <ac:picMkLst>
            <pc:docMk/>
            <pc:sldMk cId="3056306550" sldId="275"/>
            <ac:picMk id="6" creationId="{A2F7D5D0-BD3A-44EF-B1F5-085E0AF6634B}"/>
          </ac:picMkLst>
        </pc:picChg>
        <pc:picChg chg="add mod">
          <ac:chgData name="Thomas Noordeloos" userId="df9f46e9-7760-4f6a-814f-9e8180d7b46a" providerId="ADAL" clId="{DF43D2A0-EA8C-40E2-A06F-67644567FA17}" dt="2021-09-10T07:58:39.046" v="205" actId="1076"/>
          <ac:picMkLst>
            <pc:docMk/>
            <pc:sldMk cId="3056306550" sldId="275"/>
            <ac:picMk id="9" creationId="{68CAF31F-C711-4230-AE7C-778FACDBAEE6}"/>
          </ac:picMkLst>
        </pc:picChg>
      </pc:sldChg>
      <pc:sldChg chg="add">
        <pc:chgData name="Thomas Noordeloos" userId="df9f46e9-7760-4f6a-814f-9e8180d7b46a" providerId="ADAL" clId="{DF43D2A0-EA8C-40E2-A06F-67644567FA17}" dt="2021-09-10T07:49:12.010" v="167" actId="2890"/>
        <pc:sldMkLst>
          <pc:docMk/>
          <pc:sldMk cId="700247337" sldId="276"/>
        </pc:sldMkLst>
      </pc:sldChg>
      <pc:sldChg chg="addSp delSp modSp add mod">
        <pc:chgData name="Thomas Noordeloos" userId="df9f46e9-7760-4f6a-814f-9e8180d7b46a" providerId="ADAL" clId="{DF43D2A0-EA8C-40E2-A06F-67644567FA17}" dt="2021-09-10T08:02:05.976" v="269" actId="20577"/>
        <pc:sldMkLst>
          <pc:docMk/>
          <pc:sldMk cId="229022771" sldId="277"/>
        </pc:sldMkLst>
        <pc:spChg chg="add mod">
          <ac:chgData name="Thomas Noordeloos" userId="df9f46e9-7760-4f6a-814f-9e8180d7b46a" providerId="ADAL" clId="{DF43D2A0-EA8C-40E2-A06F-67644567FA17}" dt="2021-09-10T08:02:05.976" v="269" actId="20577"/>
          <ac:spMkLst>
            <pc:docMk/>
            <pc:sldMk cId="229022771" sldId="277"/>
            <ac:spMk id="5" creationId="{475F61EA-50AB-4655-8D3F-9E01FC062F1B}"/>
          </ac:spMkLst>
        </pc:spChg>
        <pc:graphicFrameChg chg="del mod">
          <ac:chgData name="Thomas Noordeloos" userId="df9f46e9-7760-4f6a-814f-9e8180d7b46a" providerId="ADAL" clId="{DF43D2A0-EA8C-40E2-A06F-67644567FA17}" dt="2021-09-10T07:59:10.384" v="208" actId="478"/>
          <ac:graphicFrameMkLst>
            <pc:docMk/>
            <pc:sldMk cId="229022771" sldId="277"/>
            <ac:graphicFrameMk id="7" creationId="{D7B587BD-5020-447B-BBE5-2EF2E71D66B2}"/>
          </ac:graphicFrameMkLst>
        </pc:graphicFrameChg>
      </pc:sldChg>
      <pc:sldMasterChg chg="delSldLayout">
        <pc:chgData name="Thomas Noordeloos" userId="df9f46e9-7760-4f6a-814f-9e8180d7b46a" providerId="ADAL" clId="{DF43D2A0-EA8C-40E2-A06F-67644567FA17}" dt="2021-09-10T07:14:55.731" v="147" actId="47"/>
        <pc:sldMasterMkLst>
          <pc:docMk/>
          <pc:sldMasterMk cId="3996255573" sldId="2147483648"/>
        </pc:sldMasterMkLst>
        <pc:sldLayoutChg chg="del">
          <pc:chgData name="Thomas Noordeloos" userId="df9f46e9-7760-4f6a-814f-9e8180d7b46a" providerId="ADAL" clId="{DF43D2A0-EA8C-40E2-A06F-67644567FA17}" dt="2021-09-10T06:46:07.605" v="33" actId="47"/>
          <pc:sldLayoutMkLst>
            <pc:docMk/>
            <pc:sldMasterMk cId="3996255573" sldId="2147483648"/>
            <pc:sldLayoutMk cId="1820784461" sldId="2147483653"/>
          </pc:sldLayoutMkLst>
        </pc:sldLayoutChg>
        <pc:sldLayoutChg chg="del">
          <pc:chgData name="Thomas Noordeloos" userId="df9f46e9-7760-4f6a-814f-9e8180d7b46a" providerId="ADAL" clId="{DF43D2A0-EA8C-40E2-A06F-67644567FA17}" dt="2021-09-10T07:07:20.448" v="123" actId="47"/>
          <pc:sldLayoutMkLst>
            <pc:docMk/>
            <pc:sldMasterMk cId="3996255573" sldId="2147483648"/>
            <pc:sldLayoutMk cId="2464726454" sldId="2147483656"/>
          </pc:sldLayoutMkLst>
        </pc:sldLayoutChg>
        <pc:sldLayoutChg chg="del">
          <pc:chgData name="Thomas Noordeloos" userId="df9f46e9-7760-4f6a-814f-9e8180d7b46a" providerId="ADAL" clId="{DF43D2A0-EA8C-40E2-A06F-67644567FA17}" dt="2021-09-10T07:07:26.587" v="124" actId="47"/>
          <pc:sldLayoutMkLst>
            <pc:docMk/>
            <pc:sldMasterMk cId="3996255573" sldId="2147483648"/>
            <pc:sldLayoutMk cId="2495639433" sldId="2147483657"/>
          </pc:sldLayoutMkLst>
        </pc:sldLayoutChg>
        <pc:sldLayoutChg chg="del">
          <pc:chgData name="Thomas Noordeloos" userId="df9f46e9-7760-4f6a-814f-9e8180d7b46a" providerId="ADAL" clId="{DF43D2A0-EA8C-40E2-A06F-67644567FA17}" dt="2021-09-10T07:14:55.731" v="147" actId="47"/>
          <pc:sldLayoutMkLst>
            <pc:docMk/>
            <pc:sldMasterMk cId="3996255573" sldId="2147483648"/>
            <pc:sldLayoutMk cId="3003277040" sldId="214748366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631538-1FC0-48D9-B70E-2DC3874948F2}" type="datetimeFigureOut">
              <a:rPr lang="nl-NL" smtClean="0"/>
              <a:t>13-9-2021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CD9B25-5126-4124-8E8A-22611371FAEC}" type="slidenum">
              <a:rPr lang="nl-NL" smtClean="0"/>
              <a:t>‹nr.›</a:t>
            </a:fld>
            <a:endParaRPr lang="nl-NL"/>
          </a:p>
        </p:txBody>
      </p:sp>
    </p:spTree>
    <p:extLst>
      <p:ext uri="{BB962C8B-B14F-4D97-AF65-F5344CB8AC3E}">
        <p14:creationId xmlns:p14="http://schemas.microsoft.com/office/powerpoint/2010/main" val="3334477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https://www.trouw.nl/economie/de-groene-wijze-waarop-tesla-eindelijk-winst-maakt~b4807af7/?referrer=https%3A%2F%2Fwww.google.com%2F</a:t>
            </a:r>
          </a:p>
        </p:txBody>
      </p:sp>
      <p:sp>
        <p:nvSpPr>
          <p:cNvPr id="4" name="Tijdelijke aanduiding voor dianummer 3"/>
          <p:cNvSpPr>
            <a:spLocks noGrp="1"/>
          </p:cNvSpPr>
          <p:nvPr>
            <p:ph type="sldNum" sz="quarter" idx="5"/>
          </p:nvPr>
        </p:nvSpPr>
        <p:spPr/>
        <p:txBody>
          <a:bodyPr/>
          <a:lstStyle/>
          <a:p>
            <a:fld id="{80CD9B25-5126-4124-8E8A-22611371FAEC}" type="slidenum">
              <a:rPr lang="nl-NL" smtClean="0"/>
              <a:t>5</a:t>
            </a:fld>
            <a:endParaRPr lang="nl-NL"/>
          </a:p>
        </p:txBody>
      </p:sp>
    </p:spTree>
    <p:extLst>
      <p:ext uri="{BB962C8B-B14F-4D97-AF65-F5344CB8AC3E}">
        <p14:creationId xmlns:p14="http://schemas.microsoft.com/office/powerpoint/2010/main" val="2302415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i="0" dirty="0">
                <a:solidFill>
                  <a:srgbClr val="495057"/>
                </a:solidFill>
                <a:effectLst/>
                <a:latin typeface="Arial" panose="020B0604020202020204" pitchFamily="34" charset="0"/>
              </a:rPr>
              <a:t>Om winst te maken moet je in elk geval producten verkopen. Het </a:t>
            </a:r>
            <a:r>
              <a:rPr lang="nl-NL" b="1" i="0" dirty="0">
                <a:solidFill>
                  <a:srgbClr val="495057"/>
                </a:solidFill>
                <a:effectLst/>
                <a:latin typeface="Arial" panose="020B0604020202020204" pitchFamily="34" charset="0"/>
              </a:rPr>
              <a:t>aantal</a:t>
            </a:r>
            <a:r>
              <a:rPr lang="nl-NL" b="0" i="0" dirty="0">
                <a:solidFill>
                  <a:srgbClr val="495057"/>
                </a:solidFill>
                <a:effectLst/>
                <a:latin typeface="Arial" panose="020B0604020202020204" pitchFamily="34" charset="0"/>
              </a:rPr>
              <a:t> producten dat je verkoopt noemen we de </a:t>
            </a:r>
            <a:r>
              <a:rPr lang="nl-NL" b="1" i="0" dirty="0">
                <a:solidFill>
                  <a:srgbClr val="495057"/>
                </a:solidFill>
                <a:effectLst/>
                <a:latin typeface="Arial" panose="020B0604020202020204" pitchFamily="34" charset="0"/>
              </a:rPr>
              <a:t>afzet</a:t>
            </a:r>
            <a:r>
              <a:rPr lang="nl-NL" b="0" i="0" dirty="0">
                <a:solidFill>
                  <a:srgbClr val="495057"/>
                </a:solidFill>
                <a:effectLst/>
                <a:latin typeface="Arial" panose="020B0604020202020204" pitchFamily="34" charset="0"/>
              </a:rPr>
              <a:t>. De </a:t>
            </a:r>
            <a:r>
              <a:rPr lang="nl-NL" b="1" i="0" dirty="0">
                <a:solidFill>
                  <a:srgbClr val="495057"/>
                </a:solidFill>
                <a:effectLst/>
                <a:latin typeface="Arial" panose="020B0604020202020204" pitchFamily="34" charset="0"/>
              </a:rPr>
              <a:t>omzet</a:t>
            </a:r>
            <a:r>
              <a:rPr lang="nl-NL" b="0" i="0" dirty="0">
                <a:solidFill>
                  <a:srgbClr val="495057"/>
                </a:solidFill>
                <a:effectLst/>
                <a:latin typeface="Arial" panose="020B0604020202020204" pitchFamily="34" charset="0"/>
              </a:rPr>
              <a:t> is het bedrag dat deze producten oplevert als je ze verkoopt. Dit noemen we ook wel de (verkoop)</a:t>
            </a:r>
            <a:r>
              <a:rPr lang="nl-NL" b="1" i="0" dirty="0">
                <a:solidFill>
                  <a:srgbClr val="495057"/>
                </a:solidFill>
                <a:effectLst/>
                <a:latin typeface="Arial" panose="020B0604020202020204" pitchFamily="34" charset="0"/>
              </a:rPr>
              <a:t>opbrengst</a:t>
            </a:r>
            <a:r>
              <a:rPr lang="nl-NL" b="0" i="0" dirty="0">
                <a:solidFill>
                  <a:srgbClr val="495057"/>
                </a:solidFill>
                <a:effectLst/>
                <a:latin typeface="Arial" panose="020B0604020202020204" pitchFamily="34" charset="0"/>
              </a:rPr>
              <a:t>. De formule om de omzet te berekenen is dan ook:</a:t>
            </a:r>
          </a:p>
          <a:p>
            <a:pPr algn="l"/>
            <a:endParaRPr lang="nl-NL" b="0" i="0" dirty="0">
              <a:solidFill>
                <a:srgbClr val="495057"/>
              </a:solidFill>
              <a:effectLst/>
              <a:latin typeface="Arial" panose="020B0604020202020204" pitchFamily="34" charset="0"/>
            </a:endParaRPr>
          </a:p>
          <a:p>
            <a:pPr algn="l"/>
            <a:r>
              <a:rPr lang="nl-NL" b="1" i="0" dirty="0">
                <a:solidFill>
                  <a:srgbClr val="495057"/>
                </a:solidFill>
                <a:effectLst/>
                <a:latin typeface="Arial" panose="020B0604020202020204" pitchFamily="34" charset="0"/>
              </a:rPr>
              <a:t>afzet x verkoopprijs</a:t>
            </a:r>
          </a:p>
          <a:p>
            <a:pPr algn="l"/>
            <a:r>
              <a:rPr lang="nl-NL" b="0" i="0" dirty="0">
                <a:solidFill>
                  <a:srgbClr val="495057"/>
                </a:solidFill>
                <a:effectLst/>
                <a:latin typeface="Arial" panose="020B0604020202020204" pitchFamily="34" charset="0"/>
              </a:rPr>
              <a:t>De omzet is niet de winst van het bedrijf. Met de omzet moet je alle </a:t>
            </a:r>
            <a:r>
              <a:rPr lang="nl-NL" b="1" i="0" dirty="0">
                <a:solidFill>
                  <a:srgbClr val="495057"/>
                </a:solidFill>
                <a:effectLst/>
                <a:latin typeface="Arial" panose="020B0604020202020204" pitchFamily="34" charset="0"/>
              </a:rPr>
              <a:t>bedrijfskosten</a:t>
            </a:r>
            <a:r>
              <a:rPr lang="nl-NL" b="0" i="0" dirty="0">
                <a:solidFill>
                  <a:srgbClr val="495057"/>
                </a:solidFill>
                <a:effectLst/>
                <a:latin typeface="Arial" panose="020B0604020202020204" pitchFamily="34" charset="0"/>
              </a:rPr>
              <a:t> betalen. Te beginnen met de inkoopprijs; wat heb je zelf voor deze producten betaalt? Hetgeen wat we dan overhouden noemen we de </a:t>
            </a:r>
            <a:r>
              <a:rPr lang="nl-NL" b="1" i="0" dirty="0">
                <a:solidFill>
                  <a:srgbClr val="495057"/>
                </a:solidFill>
                <a:effectLst/>
                <a:latin typeface="Arial" panose="020B0604020202020204" pitchFamily="34" charset="0"/>
              </a:rPr>
              <a:t>brutowinst</a:t>
            </a:r>
            <a:r>
              <a:rPr lang="nl-NL" b="0" i="0" dirty="0">
                <a:solidFill>
                  <a:srgbClr val="495057"/>
                </a:solidFill>
                <a:effectLst/>
                <a:latin typeface="Arial" panose="020B0604020202020204" pitchFamily="34" charset="0"/>
              </a:rPr>
              <a:t>. De formule om de brutowinst te berekenen is:</a:t>
            </a:r>
          </a:p>
          <a:p>
            <a:pPr algn="l"/>
            <a:endParaRPr lang="nl-NL" b="0" i="0" dirty="0">
              <a:solidFill>
                <a:srgbClr val="495057"/>
              </a:solidFill>
              <a:effectLst/>
              <a:latin typeface="Arial" panose="020B0604020202020204" pitchFamily="34" charset="0"/>
            </a:endParaRPr>
          </a:p>
          <a:p>
            <a:pPr algn="l"/>
            <a:r>
              <a:rPr lang="nl-NL" b="1" i="0" dirty="0">
                <a:solidFill>
                  <a:srgbClr val="495057"/>
                </a:solidFill>
                <a:effectLst/>
                <a:latin typeface="Arial" panose="020B0604020202020204" pitchFamily="34" charset="0"/>
              </a:rPr>
              <a:t>omzet - inkoopwaarde</a:t>
            </a:r>
          </a:p>
          <a:p>
            <a:pPr algn="l"/>
            <a:r>
              <a:rPr lang="nl-NL" b="0" i="0" dirty="0">
                <a:solidFill>
                  <a:srgbClr val="495057"/>
                </a:solidFill>
                <a:effectLst/>
                <a:latin typeface="Arial" panose="020B0604020202020204" pitchFamily="34" charset="0"/>
              </a:rPr>
              <a:t>Ook de brutowinst is niet het bedrag wat de ondernemer kan houden. Van de brutowinst moeten alle overige bedrijfskosten nog af. Je kunt dan denken aan de loonkosten, de huur, afschrijvingskosten marketingkosten etc. Wanneer alle overige bedrijfskosten van de brutowinst zijn afgehaald houden we de </a:t>
            </a:r>
            <a:r>
              <a:rPr lang="nl-NL" b="1" i="0" dirty="0">
                <a:solidFill>
                  <a:srgbClr val="495057"/>
                </a:solidFill>
                <a:effectLst/>
                <a:latin typeface="Arial" panose="020B0604020202020204" pitchFamily="34" charset="0"/>
              </a:rPr>
              <a:t>nettowinst</a:t>
            </a:r>
            <a:r>
              <a:rPr lang="nl-NL" b="0" i="0" dirty="0">
                <a:solidFill>
                  <a:srgbClr val="495057"/>
                </a:solidFill>
                <a:effectLst/>
                <a:latin typeface="Arial" panose="020B0604020202020204" pitchFamily="34" charset="0"/>
              </a:rPr>
              <a:t> over. De formule voor de nettowinst is:</a:t>
            </a:r>
          </a:p>
          <a:p>
            <a:pPr algn="l"/>
            <a:endParaRPr lang="nl-NL" b="1" i="0" dirty="0">
              <a:solidFill>
                <a:srgbClr val="495057"/>
              </a:solidFill>
              <a:effectLst/>
              <a:latin typeface="Arial" panose="020B0604020202020204" pitchFamily="34" charset="0"/>
            </a:endParaRPr>
          </a:p>
          <a:p>
            <a:pPr algn="l"/>
            <a:r>
              <a:rPr lang="nl-NL" b="1" i="0" dirty="0">
                <a:solidFill>
                  <a:srgbClr val="495057"/>
                </a:solidFill>
                <a:effectLst/>
                <a:latin typeface="Arial" panose="020B0604020202020204" pitchFamily="34" charset="0"/>
              </a:rPr>
              <a:t>brutowinst - bedrijfskosten</a:t>
            </a:r>
          </a:p>
          <a:p>
            <a:pPr algn="l"/>
            <a:r>
              <a:rPr lang="nl-NL" b="0" i="0" dirty="0">
                <a:solidFill>
                  <a:srgbClr val="495057"/>
                </a:solidFill>
                <a:effectLst/>
                <a:latin typeface="Arial" panose="020B0604020202020204" pitchFamily="34" charset="0"/>
              </a:rPr>
              <a:t>Bij de vragen over omzet, kosten en nettowinst is het erg handig om een schema van de formule te gebruiken. Alle bedragen die je uit de opdracht kunt halen vul je hierin in. Met dit schema kun je vervolgens de ontbrekende gegevens berekenen.</a:t>
            </a:r>
          </a:p>
          <a:p>
            <a:pPr algn="l"/>
            <a:endParaRPr lang="nl-NL" b="0" i="0" dirty="0">
              <a:solidFill>
                <a:srgbClr val="495057"/>
              </a:solidFill>
              <a:effectLst/>
              <a:latin typeface="Arial" panose="020B0604020202020204" pitchFamily="34" charset="0"/>
            </a:endParaRPr>
          </a:p>
          <a:p>
            <a:pPr algn="l"/>
            <a:r>
              <a:rPr lang="nl-NL" b="0" i="1" dirty="0">
                <a:solidFill>
                  <a:srgbClr val="495057"/>
                </a:solidFill>
                <a:effectLst/>
                <a:latin typeface="Arial" panose="020B0604020202020204" pitchFamily="34" charset="0"/>
              </a:rPr>
              <a:t>Let op! We maken onderscheid tussen de </a:t>
            </a:r>
            <a:r>
              <a:rPr lang="nl-NL" b="1" i="1" dirty="0">
                <a:solidFill>
                  <a:srgbClr val="495057"/>
                </a:solidFill>
                <a:effectLst/>
                <a:latin typeface="Arial" panose="020B0604020202020204" pitchFamily="34" charset="0"/>
              </a:rPr>
              <a:t>consumentenprijs</a:t>
            </a:r>
            <a:r>
              <a:rPr lang="nl-NL" b="0" i="1" dirty="0">
                <a:solidFill>
                  <a:srgbClr val="495057"/>
                </a:solidFill>
                <a:effectLst/>
                <a:latin typeface="Arial" panose="020B0604020202020204" pitchFamily="34" charset="0"/>
              </a:rPr>
              <a:t> en de </a:t>
            </a:r>
            <a:r>
              <a:rPr lang="nl-NL" b="1" i="1" dirty="0">
                <a:solidFill>
                  <a:srgbClr val="495057"/>
                </a:solidFill>
                <a:effectLst/>
                <a:latin typeface="Arial" panose="020B0604020202020204" pitchFamily="34" charset="0"/>
              </a:rPr>
              <a:t>verkoopprijs</a:t>
            </a:r>
            <a:r>
              <a:rPr lang="nl-NL" b="0" i="1" dirty="0">
                <a:solidFill>
                  <a:srgbClr val="495057"/>
                </a:solidFill>
                <a:effectLst/>
                <a:latin typeface="Arial" panose="020B0604020202020204" pitchFamily="34" charset="0"/>
              </a:rPr>
              <a:t>. De consumentenprijs is de prijs die wij als consumenten in de winkel betalen (soms ook wel winkelprijs genoemd). Dit is dus </a:t>
            </a:r>
            <a:r>
              <a:rPr lang="nl-NL" b="1" i="1" dirty="0">
                <a:solidFill>
                  <a:srgbClr val="495057"/>
                </a:solidFill>
                <a:effectLst/>
                <a:latin typeface="Arial" panose="020B0604020202020204" pitchFamily="34" charset="0"/>
              </a:rPr>
              <a:t>inclusief BTW</a:t>
            </a:r>
            <a:r>
              <a:rPr lang="nl-NL" b="0" i="1" dirty="0">
                <a:solidFill>
                  <a:srgbClr val="495057"/>
                </a:solidFill>
                <a:effectLst/>
                <a:latin typeface="Arial" panose="020B0604020202020204" pitchFamily="34" charset="0"/>
              </a:rPr>
              <a:t>. De verkoopprijs is de prijs </a:t>
            </a:r>
            <a:r>
              <a:rPr lang="nl-NL" b="1" i="1" dirty="0">
                <a:solidFill>
                  <a:srgbClr val="495057"/>
                </a:solidFill>
                <a:effectLst/>
                <a:latin typeface="Arial" panose="020B0604020202020204" pitchFamily="34" charset="0"/>
              </a:rPr>
              <a:t>exclusief BTW</a:t>
            </a:r>
            <a:r>
              <a:rPr lang="nl-NL" b="0" i="1" dirty="0">
                <a:solidFill>
                  <a:srgbClr val="495057"/>
                </a:solidFill>
                <a:effectLst/>
                <a:latin typeface="Arial" panose="020B0604020202020204" pitchFamily="34" charset="0"/>
              </a:rPr>
              <a:t>. Omdat de BTW voor de overheid is gebruiken voor de berekening van de omzet altijd de verkoopprijs (dus de prijs exclusief BTW).</a:t>
            </a:r>
          </a:p>
          <a:p>
            <a:pPr algn="l"/>
            <a:r>
              <a:rPr lang="nl-NL" b="0" i="1" dirty="0">
                <a:solidFill>
                  <a:srgbClr val="495057"/>
                </a:solidFill>
                <a:effectLst/>
                <a:latin typeface="Arial" panose="020B0604020202020204" pitchFamily="34" charset="0"/>
              </a:rPr>
              <a:t>​De nettowinst is de beloning voor de ondernemer.. Maar het kan ook voorkomen dat er een nettoverlies is. Het is dan ook beter om te spreken van het nettoresultaat.</a:t>
            </a:r>
          </a:p>
          <a:p>
            <a:pPr algn="l"/>
            <a:endParaRPr lang="nl-NL" b="0" i="0" dirty="0">
              <a:solidFill>
                <a:srgbClr val="495057"/>
              </a:solidFill>
              <a:effectLst/>
              <a:latin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6B9834FE-E567-414E-8FB2-127DAA8372AB}" type="slidenum">
              <a:rPr lang="nl-NL" smtClean="0"/>
              <a:t>7</a:t>
            </a:fld>
            <a:endParaRPr lang="nl-NL"/>
          </a:p>
        </p:txBody>
      </p:sp>
    </p:spTree>
    <p:extLst>
      <p:ext uri="{BB962C8B-B14F-4D97-AF65-F5344CB8AC3E}">
        <p14:creationId xmlns:p14="http://schemas.microsoft.com/office/powerpoint/2010/main" val="1284308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 978 </a:t>
            </a:r>
          </a:p>
        </p:txBody>
      </p:sp>
      <p:sp>
        <p:nvSpPr>
          <p:cNvPr id="4" name="Tijdelijke aanduiding voor dianummer 3"/>
          <p:cNvSpPr>
            <a:spLocks noGrp="1"/>
          </p:cNvSpPr>
          <p:nvPr>
            <p:ph type="sldNum" sz="quarter" idx="5"/>
          </p:nvPr>
        </p:nvSpPr>
        <p:spPr/>
        <p:txBody>
          <a:bodyPr/>
          <a:lstStyle/>
          <a:p>
            <a:fld id="{6B9834FE-E567-414E-8FB2-127DAA8372AB}" type="slidenum">
              <a:rPr lang="nl-NL" smtClean="0"/>
              <a:t>15</a:t>
            </a:fld>
            <a:endParaRPr lang="nl-NL"/>
          </a:p>
        </p:txBody>
      </p:sp>
    </p:spTree>
    <p:extLst>
      <p:ext uri="{BB962C8B-B14F-4D97-AF65-F5344CB8AC3E}">
        <p14:creationId xmlns:p14="http://schemas.microsoft.com/office/powerpoint/2010/main" val="41650324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B9E8D4D1-00C4-4E8E-99A5-8D1DF5379DBE}" type="datetimeFigureOut">
              <a:rPr lang="nl-NL" smtClean="0"/>
              <a:t>13-9-2021</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905244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8_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132D9A7-5527-47EE-8062-0FE93CE397CF}" type="datetimeFigureOut">
              <a:rPr lang="nl-NL" smtClean="0"/>
              <a:t>13-9-2021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98C51CD5-7E81-42D6-B847-227155BE7844}" type="slidenum">
              <a:rPr lang="nl-NL" smtClean="0"/>
              <a:t>‹nr.›</a:t>
            </a:fld>
            <a:endParaRPr lang="nl-NL"/>
          </a:p>
        </p:txBody>
      </p:sp>
    </p:spTree>
    <p:extLst>
      <p:ext uri="{BB962C8B-B14F-4D97-AF65-F5344CB8AC3E}">
        <p14:creationId xmlns:p14="http://schemas.microsoft.com/office/powerpoint/2010/main" val="1421030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9_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132D9A7-5527-47EE-8062-0FE93CE397CF}" type="datetimeFigureOut">
              <a:rPr lang="nl-NL" smtClean="0"/>
              <a:t>13-9-2021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98C51CD5-7E81-42D6-B847-227155BE7844}" type="slidenum">
              <a:rPr lang="nl-NL" smtClean="0"/>
              <a:t>‹nr.›</a:t>
            </a:fld>
            <a:endParaRPr lang="nl-NL"/>
          </a:p>
        </p:txBody>
      </p:sp>
    </p:spTree>
    <p:extLst>
      <p:ext uri="{BB962C8B-B14F-4D97-AF65-F5344CB8AC3E}">
        <p14:creationId xmlns:p14="http://schemas.microsoft.com/office/powerpoint/2010/main" val="200000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0_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132D9A7-5527-47EE-8062-0FE93CE397CF}" type="datetimeFigureOut">
              <a:rPr lang="nl-NL" smtClean="0"/>
              <a:t>13-9-2021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98C51CD5-7E81-42D6-B847-227155BE7844}" type="slidenum">
              <a:rPr lang="nl-NL" smtClean="0"/>
              <a:t>‹nr.›</a:t>
            </a:fld>
            <a:endParaRPr lang="nl-NL"/>
          </a:p>
        </p:txBody>
      </p:sp>
    </p:spTree>
    <p:extLst>
      <p:ext uri="{BB962C8B-B14F-4D97-AF65-F5344CB8AC3E}">
        <p14:creationId xmlns:p14="http://schemas.microsoft.com/office/powerpoint/2010/main" val="13553022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1_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132D9A7-5527-47EE-8062-0FE93CE397CF}" type="datetimeFigureOut">
              <a:rPr lang="nl-NL" smtClean="0"/>
              <a:t>13-9-2021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98C51CD5-7E81-42D6-B847-227155BE7844}" type="slidenum">
              <a:rPr lang="nl-NL" smtClean="0"/>
              <a:t>‹nr.›</a:t>
            </a:fld>
            <a:endParaRPr lang="nl-NL"/>
          </a:p>
        </p:txBody>
      </p:sp>
    </p:spTree>
    <p:extLst>
      <p:ext uri="{BB962C8B-B14F-4D97-AF65-F5344CB8AC3E}">
        <p14:creationId xmlns:p14="http://schemas.microsoft.com/office/powerpoint/2010/main" val="193674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13-9-2021</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920274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F87D9-0B69-41E6-BCC7-2A763CFB96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5094E34-B709-4148-AAD2-3E31B39B38C8}"/>
              </a:ext>
            </a:extLst>
          </p:cNvPr>
          <p:cNvSpPr>
            <a:spLocks noGrp="1"/>
          </p:cNvSpPr>
          <p:nvPr>
            <p:ph type="dt" sz="half" idx="10"/>
          </p:nvPr>
        </p:nvSpPr>
        <p:spPr/>
        <p:txBody>
          <a:bodyPr/>
          <a:lstStyle/>
          <a:p>
            <a:fld id="{B9E8D4D1-00C4-4E8E-99A5-8D1DF5379DBE}" type="datetimeFigureOut">
              <a:rPr lang="nl-NL" smtClean="0"/>
              <a:t>13-9-2021</a:t>
            </a:fld>
            <a:endParaRPr lang="nl-NL"/>
          </a:p>
        </p:txBody>
      </p:sp>
      <p:sp>
        <p:nvSpPr>
          <p:cNvPr id="4" name="Tijdelijke aanduiding voor voettekst 3">
            <a:extLst>
              <a:ext uri="{FF2B5EF4-FFF2-40B4-BE49-F238E27FC236}">
                <a16:creationId xmlns:a16="http://schemas.microsoft.com/office/drawing/2014/main" id="{DAB07FF9-DFE7-4583-9ED1-72016D530BF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A20854E-98DB-41E1-A8DE-A42436926A44}"/>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1987544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1_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132D9A7-5527-47EE-8062-0FE93CE397CF}" type="datetimeFigureOut">
              <a:rPr lang="nl-NL" smtClean="0"/>
              <a:t>13-9-2021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98C51CD5-7E81-42D6-B847-227155BE7844}" type="slidenum">
              <a:rPr lang="nl-NL" smtClean="0"/>
              <a:t>‹nr.›</a:t>
            </a:fld>
            <a:endParaRPr lang="nl-NL"/>
          </a:p>
        </p:txBody>
      </p:sp>
    </p:spTree>
    <p:extLst>
      <p:ext uri="{BB962C8B-B14F-4D97-AF65-F5344CB8AC3E}">
        <p14:creationId xmlns:p14="http://schemas.microsoft.com/office/powerpoint/2010/main" val="678764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132D9A7-5527-47EE-8062-0FE93CE397CF}" type="datetimeFigureOut">
              <a:rPr lang="nl-NL" smtClean="0"/>
              <a:t>13-9-2021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98C51CD5-7E81-42D6-B847-227155BE7844}"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1722945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2_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132D9A7-5527-47EE-8062-0FE93CE397CF}" type="datetimeFigureOut">
              <a:rPr lang="nl-NL" smtClean="0"/>
              <a:t>13-9-2021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98C51CD5-7E81-42D6-B847-227155BE7844}" type="slidenum">
              <a:rPr lang="nl-NL" smtClean="0"/>
              <a:t>‹nr.›</a:t>
            </a:fld>
            <a:endParaRPr lang="nl-NL"/>
          </a:p>
        </p:txBody>
      </p:sp>
    </p:spTree>
    <p:extLst>
      <p:ext uri="{BB962C8B-B14F-4D97-AF65-F5344CB8AC3E}">
        <p14:creationId xmlns:p14="http://schemas.microsoft.com/office/powerpoint/2010/main" val="3250979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5_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132D9A7-5527-47EE-8062-0FE93CE397CF}" type="datetimeFigureOut">
              <a:rPr lang="nl-NL" smtClean="0"/>
              <a:t>13-9-2021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98C51CD5-7E81-42D6-B847-227155BE7844}" type="slidenum">
              <a:rPr lang="nl-NL" smtClean="0"/>
              <a:t>‹nr.›</a:t>
            </a:fld>
            <a:endParaRPr lang="nl-NL"/>
          </a:p>
        </p:txBody>
      </p:sp>
    </p:spTree>
    <p:extLst>
      <p:ext uri="{BB962C8B-B14F-4D97-AF65-F5344CB8AC3E}">
        <p14:creationId xmlns:p14="http://schemas.microsoft.com/office/powerpoint/2010/main" val="393195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6_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132D9A7-5527-47EE-8062-0FE93CE397CF}" type="datetimeFigureOut">
              <a:rPr lang="nl-NL" smtClean="0"/>
              <a:t>13-9-2021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98C51CD5-7E81-42D6-B847-227155BE7844}" type="slidenum">
              <a:rPr lang="nl-NL" smtClean="0"/>
              <a:t>‹nr.›</a:t>
            </a:fld>
            <a:endParaRPr lang="nl-NL"/>
          </a:p>
        </p:txBody>
      </p:sp>
    </p:spTree>
    <p:extLst>
      <p:ext uri="{BB962C8B-B14F-4D97-AF65-F5344CB8AC3E}">
        <p14:creationId xmlns:p14="http://schemas.microsoft.com/office/powerpoint/2010/main" val="835315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7_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132D9A7-5527-47EE-8062-0FE93CE397CF}" type="datetimeFigureOut">
              <a:rPr lang="nl-NL" smtClean="0"/>
              <a:t>13-9-2021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98C51CD5-7E81-42D6-B847-227155BE7844}" type="slidenum">
              <a:rPr lang="nl-NL" smtClean="0"/>
              <a:t>‹nr.›</a:t>
            </a:fld>
            <a:endParaRPr lang="nl-NL"/>
          </a:p>
        </p:txBody>
      </p:sp>
    </p:spTree>
    <p:extLst>
      <p:ext uri="{BB962C8B-B14F-4D97-AF65-F5344CB8AC3E}">
        <p14:creationId xmlns:p14="http://schemas.microsoft.com/office/powerpoint/2010/main" val="738455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13-9-2021</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pic>
        <p:nvPicPr>
          <p:cNvPr id="7" name="Vormentaal">
            <a:extLst>
              <a:ext uri="{FF2B5EF4-FFF2-40B4-BE49-F238E27FC236}">
                <a16:creationId xmlns:a16="http://schemas.microsoft.com/office/drawing/2014/main" id="{2074DCA5-5660-40C3-B12B-972CD979B84F}"/>
              </a:ext>
            </a:extLst>
          </p:cNvPr>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7BC48F74-8E96-4434-A02B-EA3EE1F88D74}"/>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996255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8" r:id="rId7"/>
    <p:sldLayoutId id="2147483659" r:id="rId8"/>
    <p:sldLayoutId id="2147483660" r:id="rId9"/>
    <p:sldLayoutId id="2147483661" r:id="rId10"/>
    <p:sldLayoutId id="2147483662" r:id="rId11"/>
    <p:sldLayoutId id="2147483663" r:id="rId12"/>
    <p:sldLayoutId id="214748366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l-NL" sz="4400" b="1" dirty="0">
                <a:solidFill>
                  <a:srgbClr val="B8A1FF"/>
                </a:solidFill>
                <a:latin typeface="Arial" panose="020B0604020202020204" pitchFamily="34" charset="0"/>
                <a:cs typeface="Arial" panose="020B0604020202020204" pitchFamily="34" charset="0"/>
              </a:rPr>
              <a:t>Financiën</a:t>
            </a:r>
            <a:endParaRPr lang="nl-NL" sz="4400" dirty="0">
              <a:solidFill>
                <a:srgbClr val="B8A1FF"/>
              </a:solidFill>
              <a:latin typeface="Arial" panose="020B0604020202020204" pitchFamily="34" charset="0"/>
              <a:cs typeface="Arial" panose="020B0604020202020204" pitchFamily="34" charset="0"/>
            </a:endParaRPr>
          </a:p>
        </p:txBody>
      </p:sp>
      <p:sp>
        <p:nvSpPr>
          <p:cNvPr id="5" name="Tijdelijke aanduiding voor inhoud 5">
            <a:extLst>
              <a:ext uri="{FF2B5EF4-FFF2-40B4-BE49-F238E27FC236}">
                <a16:creationId xmlns:a16="http://schemas.microsoft.com/office/drawing/2014/main" id="{D3700955-4AB3-462E-A398-76CFA58BDAB0}"/>
              </a:ext>
            </a:extLst>
          </p:cNvPr>
          <p:cNvSpPr txBox="1">
            <a:spLocks/>
          </p:cNvSpPr>
          <p:nvPr/>
        </p:nvSpPr>
        <p:spPr>
          <a:xfrm>
            <a:off x="8733347" y="1736252"/>
            <a:ext cx="2562138" cy="20328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1200" b="1" dirty="0">
                <a:solidFill>
                  <a:srgbClr val="000644"/>
                </a:solidFill>
                <a:latin typeface="Arial" panose="020B0604020202020204" pitchFamily="34" charset="0"/>
                <a:cs typeface="Arial" panose="020B0604020202020204" pitchFamily="34" charset="0"/>
              </a:rPr>
              <a:t>IBS Thema</a:t>
            </a:r>
          </a:p>
          <a:p>
            <a:pPr>
              <a:buFont typeface="Wingdings" panose="05000000000000000000" pitchFamily="2" charset="2"/>
              <a:buChar char="q"/>
            </a:pPr>
            <a:r>
              <a:rPr lang="nl-NL" sz="1200" dirty="0">
                <a:solidFill>
                  <a:schemeClr val="bg1">
                    <a:lumMod val="85000"/>
                  </a:schemeClr>
                </a:solidFill>
                <a:latin typeface="Arial" panose="020B0604020202020204" pitchFamily="34" charset="0"/>
                <a:cs typeface="Arial" panose="020B0604020202020204" pitchFamily="34" charset="0"/>
              </a:rPr>
              <a:t> Projectmanagement</a:t>
            </a:r>
          </a:p>
          <a:p>
            <a:pPr>
              <a:buFont typeface="Wingdings" panose="05000000000000000000" pitchFamily="2" charset="2"/>
              <a:buChar char="ü"/>
            </a:pPr>
            <a:r>
              <a:rPr lang="nl-NL" sz="1200" dirty="0">
                <a:latin typeface="Arial" panose="020B0604020202020204" pitchFamily="34" charset="0"/>
                <a:cs typeface="Arial" panose="020B0604020202020204" pitchFamily="34" charset="0"/>
              </a:rPr>
              <a:t> Financiën</a:t>
            </a:r>
          </a:p>
          <a:p>
            <a:pPr>
              <a:buFont typeface="Wingdings" panose="05000000000000000000" pitchFamily="2" charset="2"/>
              <a:buChar char="q"/>
            </a:pPr>
            <a:r>
              <a:rPr lang="nl-NL" sz="1200" dirty="0">
                <a:solidFill>
                  <a:schemeClr val="bg1">
                    <a:lumMod val="85000"/>
                  </a:schemeClr>
                </a:solidFill>
                <a:latin typeface="Arial" panose="020B0604020202020204" pitchFamily="34" charset="0"/>
                <a:cs typeface="Arial" panose="020B0604020202020204" pitchFamily="34" charset="0"/>
              </a:rPr>
              <a:t> Marketing en communicatie</a:t>
            </a:r>
          </a:p>
          <a:p>
            <a:pPr>
              <a:buFont typeface="Wingdings" panose="05000000000000000000" pitchFamily="2" charset="2"/>
              <a:buChar char="q"/>
            </a:pPr>
            <a:r>
              <a:rPr lang="nl-NL" sz="1200" dirty="0">
                <a:solidFill>
                  <a:schemeClr val="bg1">
                    <a:lumMod val="85000"/>
                  </a:schemeClr>
                </a:solidFill>
                <a:latin typeface="Arial" panose="020B0604020202020204" pitchFamily="34" charset="0"/>
                <a:cs typeface="Arial" panose="020B0604020202020204" pitchFamily="34" charset="0"/>
              </a:rPr>
              <a:t> De verborgen impact</a:t>
            </a:r>
          </a:p>
          <a:p>
            <a:pPr>
              <a:buFont typeface="Wingdings" panose="05000000000000000000" pitchFamily="2" charset="2"/>
              <a:buChar char="q"/>
            </a:pPr>
            <a:r>
              <a:rPr lang="nl-NL" sz="1200" dirty="0">
                <a:solidFill>
                  <a:schemeClr val="bg1">
                    <a:lumMod val="85000"/>
                  </a:schemeClr>
                </a:solidFill>
                <a:latin typeface="Arial" panose="020B0604020202020204" pitchFamily="34" charset="0"/>
                <a:cs typeface="Arial" panose="020B0604020202020204" pitchFamily="34" charset="0"/>
              </a:rPr>
              <a:t> Samenwerken</a:t>
            </a: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1915405" y="1729015"/>
            <a:ext cx="2562138" cy="310930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800" b="1" dirty="0">
                <a:solidFill>
                  <a:srgbClr val="000644"/>
                </a:solidFill>
                <a:latin typeface="Arial" panose="020B0604020202020204" pitchFamily="34" charset="0"/>
                <a:cs typeface="Arial" panose="020B0604020202020204" pitchFamily="34" charset="0"/>
              </a:rPr>
              <a:t>Begrippen</a:t>
            </a:r>
          </a:p>
          <a:p>
            <a:pPr>
              <a:buFont typeface="Wingdings" panose="05000000000000000000" pitchFamily="2" charset="2"/>
              <a:buChar char="ü"/>
            </a:pPr>
            <a:r>
              <a:rPr lang="nl-NL" sz="1800" dirty="0">
                <a:latin typeface="Arial" panose="020B0604020202020204" pitchFamily="34" charset="0"/>
                <a:cs typeface="Arial" panose="020B0604020202020204" pitchFamily="34" charset="0"/>
              </a:rPr>
              <a:t> Omzet</a:t>
            </a:r>
          </a:p>
          <a:p>
            <a:pPr>
              <a:buFont typeface="Wingdings" panose="05000000000000000000" pitchFamily="2" charset="2"/>
              <a:buChar char="ü"/>
            </a:pPr>
            <a:r>
              <a:rPr lang="nl-NL" sz="1800" dirty="0">
                <a:latin typeface="Arial" panose="020B0604020202020204" pitchFamily="34" charset="0"/>
                <a:cs typeface="Arial" panose="020B0604020202020204" pitchFamily="34" charset="0"/>
              </a:rPr>
              <a:t> Winst / verlies</a:t>
            </a:r>
          </a:p>
          <a:p>
            <a:pPr>
              <a:buFont typeface="Wingdings" panose="05000000000000000000" pitchFamily="2" charset="2"/>
              <a:buChar char="ü"/>
            </a:pPr>
            <a:r>
              <a:rPr lang="nl-NL" sz="1800" dirty="0">
                <a:latin typeface="Arial" panose="020B0604020202020204" pitchFamily="34" charset="0"/>
                <a:cs typeface="Arial" panose="020B0604020202020204" pitchFamily="34" charset="0"/>
              </a:rPr>
              <a:t> Afzet</a:t>
            </a:r>
          </a:p>
          <a:p>
            <a:pPr>
              <a:buFont typeface="Wingdings" panose="05000000000000000000" pitchFamily="2" charset="2"/>
              <a:buChar char="ü"/>
            </a:pPr>
            <a:r>
              <a:rPr lang="nl-NL" sz="1800" dirty="0">
                <a:latin typeface="Arial" panose="020B0604020202020204" pitchFamily="34" charset="0"/>
                <a:cs typeface="Arial" panose="020B0604020202020204" pitchFamily="34" charset="0"/>
              </a:rPr>
              <a:t> Inkoopfactuurprijs</a:t>
            </a:r>
          </a:p>
          <a:p>
            <a:pPr>
              <a:buFont typeface="Wingdings" panose="05000000000000000000" pitchFamily="2" charset="2"/>
              <a:buChar char="ü"/>
            </a:pPr>
            <a:r>
              <a:rPr lang="nl-NL" sz="1800" dirty="0">
                <a:latin typeface="Arial" panose="020B0604020202020204" pitchFamily="34" charset="0"/>
                <a:cs typeface="Arial" panose="020B0604020202020204" pitchFamily="34" charset="0"/>
              </a:rPr>
              <a:t> Inkoopprijs</a:t>
            </a:r>
          </a:p>
          <a:p>
            <a:pPr>
              <a:buFont typeface="Wingdings" panose="05000000000000000000" pitchFamily="2" charset="2"/>
              <a:buChar char="ü"/>
            </a:pPr>
            <a:r>
              <a:rPr lang="nl-NL" sz="1800" dirty="0">
                <a:latin typeface="Arial" panose="020B0604020202020204" pitchFamily="34" charset="0"/>
                <a:cs typeface="Arial" panose="020B0604020202020204" pitchFamily="34" charset="0"/>
              </a:rPr>
              <a:t> Btw</a:t>
            </a:r>
          </a:p>
          <a:p>
            <a:pPr>
              <a:buFont typeface="Wingdings" panose="05000000000000000000" pitchFamily="2" charset="2"/>
              <a:buChar char="ü"/>
            </a:pPr>
            <a:endParaRPr lang="nl-NL" sz="1800" dirty="0">
              <a:latin typeface="Arial" panose="020B0604020202020204" pitchFamily="34" charset="0"/>
              <a:cs typeface="Arial" panose="020B0604020202020204" pitchFamily="34" charset="0"/>
            </a:endParaRPr>
          </a:p>
          <a:p>
            <a:pPr>
              <a:buFont typeface="Wingdings" panose="05000000000000000000" pitchFamily="2" charset="2"/>
              <a:buChar char="ü"/>
            </a:pPr>
            <a:endParaRPr lang="nl-NL" sz="1800" dirty="0">
              <a:latin typeface="Arial" panose="020B0604020202020204" pitchFamily="34" charset="0"/>
              <a:cs typeface="Arial" panose="020B0604020202020204" pitchFamily="34" charset="0"/>
            </a:endParaRP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extLst>
              <p:ext uri="{D42A27DB-BD31-4B8C-83A1-F6EECF244321}">
                <p14:modId xmlns:p14="http://schemas.microsoft.com/office/powerpoint/2010/main" val="2118525197"/>
              </p:ext>
            </p:extLst>
          </p:nvPr>
        </p:nvGraphicFramePr>
        <p:xfrm>
          <a:off x="2032961" y="6161520"/>
          <a:ext cx="7459328"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738909">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1" kern="1200" dirty="0">
                          <a:solidFill>
                            <a:schemeClr val="bg1">
                              <a:lumMod val="85000"/>
                            </a:schemeClr>
                          </a:solidFill>
                          <a:latin typeface="+mn-lt"/>
                          <a:ea typeface="+mn-ea"/>
                          <a:cs typeface="+mn-cs"/>
                        </a:rPr>
                        <a:t>Week 1</a:t>
                      </a:r>
                    </a:p>
                  </a:txBody>
                  <a:tcPr anchor="ctr"/>
                </a:tc>
                <a:tc>
                  <a:txBody>
                    <a:bodyPr/>
                    <a:lstStyle/>
                    <a:p>
                      <a:pPr marL="0" algn="ctr" defTabSz="914400" rtl="0" eaLnBrk="1" latinLnBrk="0" hangingPunct="1"/>
                      <a:r>
                        <a:rPr lang="nl-NL" sz="1200" b="1" kern="1200" dirty="0">
                          <a:solidFill>
                            <a:schemeClr val="bg1">
                              <a:lumMod val="85000"/>
                            </a:schemeClr>
                          </a:solidFill>
                          <a:latin typeface="+mn-lt"/>
                          <a:ea typeface="+mn-ea"/>
                          <a:cs typeface="+mn-cs"/>
                        </a:rPr>
                        <a:t>Week 2</a:t>
                      </a:r>
                    </a:p>
                  </a:txBody>
                  <a:tcPr anchor="ctr"/>
                </a:tc>
                <a:tc>
                  <a:txBody>
                    <a:bodyPr/>
                    <a:lstStyle/>
                    <a:p>
                      <a:pPr algn="ctr"/>
                      <a:r>
                        <a:rPr lang="nl-NL" sz="1200" b="1" kern="1200" dirty="0">
                          <a:solidFill>
                            <a:srgbClr val="000644"/>
                          </a:solidFill>
                          <a:latin typeface="+mn-lt"/>
                          <a:ea typeface="+mn-ea"/>
                          <a:cs typeface="+mn-cs"/>
                        </a:rPr>
                        <a:t>Week 3</a:t>
                      </a:r>
                    </a:p>
                  </a:txBody>
                  <a:tcPr anchor="ctr"/>
                </a:tc>
                <a:tc>
                  <a:txBody>
                    <a:bodyPr/>
                    <a:lstStyle/>
                    <a:p>
                      <a:pPr algn="ctr"/>
                      <a:r>
                        <a:rPr lang="nl-NL" sz="1200" b="1" kern="1200" dirty="0">
                          <a:solidFill>
                            <a:schemeClr val="bg1">
                              <a:lumMod val="85000"/>
                            </a:schemeClr>
                          </a:solidFill>
                        </a:rPr>
                        <a:t>Week 4</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b="1" kern="1200" dirty="0">
                          <a:solidFill>
                            <a:schemeClr val="bg1">
                              <a:lumMod val="85000"/>
                            </a:schemeClr>
                          </a:solidFill>
                        </a:rPr>
                        <a:t>Week 5</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dirty="0">
                          <a:solidFill>
                            <a:schemeClr val="bg1">
                              <a:lumMod val="85000"/>
                            </a:schemeClr>
                          </a:solidFill>
                        </a:rPr>
                        <a:t>Week 6</a:t>
                      </a:r>
                    </a:p>
                  </a:txBody>
                  <a:tcPr anchor="ctr"/>
                </a:tc>
                <a:tc>
                  <a:txBody>
                    <a:bodyPr/>
                    <a:lstStyle/>
                    <a:p>
                      <a:pPr algn="ctr"/>
                      <a:r>
                        <a:rPr lang="nl-NL" sz="1200" dirty="0">
                          <a:solidFill>
                            <a:schemeClr val="bg1">
                              <a:lumMod val="85000"/>
                            </a:schemeClr>
                          </a:solidFill>
                        </a:rPr>
                        <a:t>Week 7</a:t>
                      </a:r>
                    </a:p>
                  </a:txBody>
                  <a:tcPr anchor="ctr"/>
                </a:tc>
                <a:tc>
                  <a:txBody>
                    <a:bodyPr/>
                    <a:lstStyle/>
                    <a:p>
                      <a:pPr algn="ctr"/>
                      <a:r>
                        <a:rPr lang="nl-NL" sz="1200" dirty="0">
                          <a:solidFill>
                            <a:schemeClr val="bg1">
                              <a:lumMod val="85000"/>
                            </a:schemeClr>
                          </a:solidFill>
                        </a:rPr>
                        <a:t>Week 8</a:t>
                      </a:r>
                    </a:p>
                  </a:txBody>
                  <a:tcPr anchor="ctr"/>
                </a:tc>
                <a:tc>
                  <a:txBody>
                    <a:bodyPr/>
                    <a:lstStyle/>
                    <a:p>
                      <a:pPr algn="ctr"/>
                      <a:r>
                        <a:rPr lang="nl-NL" sz="1200" dirty="0">
                          <a:solidFill>
                            <a:schemeClr val="bg1">
                              <a:lumMod val="85000"/>
                            </a:schemeClr>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8" name="Afbeelding 7">
            <a:extLst>
              <a:ext uri="{FF2B5EF4-FFF2-40B4-BE49-F238E27FC236}">
                <a16:creationId xmlns:a16="http://schemas.microsoft.com/office/drawing/2014/main" id="{272DB993-96F3-4002-941E-7B94050E844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198"/>
          <a:stretch/>
        </p:blipFill>
        <p:spPr>
          <a:xfrm>
            <a:off x="7714458" y="1712880"/>
            <a:ext cx="836782" cy="709602"/>
          </a:xfrm>
          <a:prstGeom prst="rect">
            <a:avLst/>
          </a:prstGeom>
        </p:spPr>
      </p:pic>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112"/>
          <a:stretch/>
        </p:blipFill>
        <p:spPr>
          <a:xfrm>
            <a:off x="896515" y="1736252"/>
            <a:ext cx="836782" cy="701959"/>
          </a:xfrm>
          <a:prstGeom prst="rect">
            <a:avLst/>
          </a:prstGeom>
        </p:spPr>
      </p:pic>
      <p:sp>
        <p:nvSpPr>
          <p:cNvPr id="10" name="Tijdelijke aanduiding voor inhoud 5">
            <a:extLst>
              <a:ext uri="{FF2B5EF4-FFF2-40B4-BE49-F238E27FC236}">
                <a16:creationId xmlns:a16="http://schemas.microsoft.com/office/drawing/2014/main" id="{60253159-9685-4938-B8A7-8D90D4ABB2F1}"/>
              </a:ext>
            </a:extLst>
          </p:cNvPr>
          <p:cNvSpPr txBox="1">
            <a:spLocks/>
          </p:cNvSpPr>
          <p:nvPr/>
        </p:nvSpPr>
        <p:spPr bwMode="auto">
          <a:xfrm>
            <a:off x="8733347" y="4128719"/>
            <a:ext cx="2562138"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200" b="1" dirty="0">
                <a:solidFill>
                  <a:srgbClr val="000644"/>
                </a:solidFill>
                <a:latin typeface="Arial" panose="020B0604020202020204" pitchFamily="34" charset="0"/>
                <a:cs typeface="Arial" panose="020B0604020202020204" pitchFamily="34" charset="0"/>
              </a:rPr>
              <a:t>IBS Toetsing</a:t>
            </a:r>
          </a:p>
          <a:p>
            <a:pPr>
              <a:buFont typeface="Wingdings" panose="05000000000000000000" pitchFamily="2" charset="2"/>
              <a:buChar char="ü"/>
            </a:pPr>
            <a:r>
              <a:rPr lang="nl-NL" sz="1200" dirty="0">
                <a:latin typeface="Arial" panose="020B0604020202020204" pitchFamily="34" charset="0"/>
                <a:cs typeface="Arial" panose="020B0604020202020204" pitchFamily="34" charset="0"/>
              </a:rPr>
              <a:t> Kennistoets</a:t>
            </a:r>
          </a:p>
          <a:p>
            <a:pPr>
              <a:buFont typeface="Wingdings" panose="05000000000000000000" pitchFamily="2" charset="2"/>
              <a:buChar char="ü"/>
            </a:pPr>
            <a:r>
              <a:rPr lang="nl-NL" sz="1200" dirty="0">
                <a:latin typeface="Arial" panose="020B0604020202020204" pitchFamily="34" charset="0"/>
                <a:cs typeface="Arial" panose="020B0604020202020204" pitchFamily="34" charset="0"/>
              </a:rPr>
              <a:t> Plan van aanpak</a:t>
            </a:r>
          </a:p>
          <a:p>
            <a:pPr>
              <a:buFont typeface="Wingdings" panose="05000000000000000000" pitchFamily="2" charset="2"/>
              <a:buChar char="q"/>
            </a:pPr>
            <a:r>
              <a:rPr lang="nl-NL" sz="1200" dirty="0">
                <a:solidFill>
                  <a:schemeClr val="bg1">
                    <a:lumMod val="85000"/>
                  </a:schemeClr>
                </a:solidFill>
                <a:latin typeface="Arial" panose="020B0604020202020204" pitchFamily="34" charset="0"/>
                <a:cs typeface="Arial" panose="020B0604020202020204" pitchFamily="34" charset="0"/>
              </a:rPr>
              <a:t> Presentatie</a:t>
            </a:r>
          </a:p>
        </p:txBody>
      </p:sp>
      <p:pic>
        <p:nvPicPr>
          <p:cNvPr id="11" name="Afbeelding 10">
            <a:extLst>
              <a:ext uri="{FF2B5EF4-FFF2-40B4-BE49-F238E27FC236}">
                <a16:creationId xmlns:a16="http://schemas.microsoft.com/office/drawing/2014/main" id="{A72F2EFB-702C-4409-A49D-663AAFCEF81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580"/>
          <a:stretch/>
        </p:blipFill>
        <p:spPr>
          <a:xfrm>
            <a:off x="7714458" y="4128719"/>
            <a:ext cx="840560" cy="709602"/>
          </a:xfrm>
          <a:prstGeom prst="rect">
            <a:avLst/>
          </a:prstGeom>
        </p:spPr>
      </p:pic>
    </p:spTree>
    <p:extLst>
      <p:ext uri="{BB962C8B-B14F-4D97-AF65-F5344CB8AC3E}">
        <p14:creationId xmlns:p14="http://schemas.microsoft.com/office/powerpoint/2010/main" val="2859079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1985" y="591374"/>
            <a:ext cx="10108030" cy="1908545"/>
          </a:xfrm>
        </p:spPr>
        <p:txBody>
          <a:bodyPr anchor="t">
            <a:normAutofit/>
          </a:bodyPr>
          <a:lstStyle/>
          <a:p>
            <a:r>
              <a:rPr lang="nl-NL" b="1" dirty="0"/>
              <a:t>Financiën - </a:t>
            </a:r>
            <a:r>
              <a:rPr lang="nl-NL" b="1" dirty="0">
                <a:solidFill>
                  <a:srgbClr val="0070C0"/>
                </a:solidFill>
              </a:rPr>
              <a:t>Mijn leefomgeving</a:t>
            </a:r>
            <a:endParaRPr lang="nl-NL" sz="4400" dirty="0">
              <a:solidFill>
                <a:srgbClr val="0070C0"/>
              </a:solidFill>
            </a:endParaRPr>
          </a:p>
        </p:txBody>
      </p:sp>
      <p:pic>
        <p:nvPicPr>
          <p:cNvPr id="6" name="Afbeelding 5">
            <a:extLst>
              <a:ext uri="{FF2B5EF4-FFF2-40B4-BE49-F238E27FC236}">
                <a16:creationId xmlns:a16="http://schemas.microsoft.com/office/drawing/2014/main" id="{A2F7D5D0-BD3A-44EF-B1F5-085E0AF6634B}"/>
              </a:ext>
            </a:extLst>
          </p:cNvPr>
          <p:cNvPicPr>
            <a:picLocks noChangeAspect="1"/>
          </p:cNvPicPr>
          <p:nvPr/>
        </p:nvPicPr>
        <p:blipFill>
          <a:blip r:embed="rId2"/>
          <a:stretch>
            <a:fillRect/>
          </a:stretch>
        </p:blipFill>
        <p:spPr>
          <a:xfrm>
            <a:off x="1041985" y="1184956"/>
            <a:ext cx="8667750" cy="5392056"/>
          </a:xfrm>
          <a:prstGeom prst="rect">
            <a:avLst/>
          </a:prstGeom>
        </p:spPr>
      </p:pic>
    </p:spTree>
    <p:extLst>
      <p:ext uri="{BB962C8B-B14F-4D97-AF65-F5344CB8AC3E}">
        <p14:creationId xmlns:p14="http://schemas.microsoft.com/office/powerpoint/2010/main" val="700247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Oefening inkoop(factuur)prijs</a:t>
            </a:r>
          </a:p>
        </p:txBody>
      </p:sp>
      <p:sp>
        <p:nvSpPr>
          <p:cNvPr id="4" name="Tijdelijke aanduiding voor inhoud 2"/>
          <p:cNvSpPr>
            <a:spLocks noGrp="1"/>
          </p:cNvSpPr>
          <p:nvPr>
            <p:ph idx="1"/>
          </p:nvPr>
        </p:nvSpPr>
        <p:spPr/>
        <p:txBody>
          <a:bodyPr/>
          <a:lstStyle/>
          <a:p>
            <a:pPr marL="0" lvl="1" indent="0" eaLnBrk="1" hangingPunct="1">
              <a:spcBef>
                <a:spcPts val="1000"/>
              </a:spcBef>
              <a:buNone/>
            </a:pPr>
            <a:endParaRPr lang="nl-NL" sz="3200" dirty="0">
              <a:solidFill>
                <a:srgbClr val="20382B"/>
              </a:solidFill>
              <a:latin typeface="+mj-lt"/>
            </a:endParaRPr>
          </a:p>
          <a:p>
            <a:pPr marL="228600" lvl="1" eaLnBrk="1" hangingPunct="1">
              <a:spcBef>
                <a:spcPts val="1000"/>
              </a:spcBef>
            </a:pPr>
            <a:endParaRPr lang="nl-NL" sz="2800" dirty="0">
              <a:solidFill>
                <a:srgbClr val="20382B"/>
              </a:solidFill>
              <a:latin typeface="+mj-lt"/>
            </a:endParaRPr>
          </a:p>
          <a:p>
            <a:pPr eaLnBrk="1" hangingPunct="1"/>
            <a:endParaRPr lang="nl-NL" dirty="0">
              <a:latin typeface="+mj-lt"/>
            </a:endParaRPr>
          </a:p>
        </p:txBody>
      </p:sp>
      <p:graphicFrame>
        <p:nvGraphicFramePr>
          <p:cNvPr id="5" name="Tabel 4">
            <a:extLst>
              <a:ext uri="{FF2B5EF4-FFF2-40B4-BE49-F238E27FC236}">
                <a16:creationId xmlns:a16="http://schemas.microsoft.com/office/drawing/2014/main" id="{7C7CB51D-FC4D-446C-9654-37D93A2097EF}"/>
              </a:ext>
            </a:extLst>
          </p:cNvPr>
          <p:cNvGraphicFramePr>
            <a:graphicFrameLocks noGrp="1"/>
          </p:cNvGraphicFramePr>
          <p:nvPr>
            <p:extLst>
              <p:ext uri="{D42A27DB-BD31-4B8C-83A1-F6EECF244321}">
                <p14:modId xmlns:p14="http://schemas.microsoft.com/office/powerpoint/2010/main" val="3928459127"/>
              </p:ext>
            </p:extLst>
          </p:nvPr>
        </p:nvGraphicFramePr>
        <p:xfrm>
          <a:off x="2780252" y="2059650"/>
          <a:ext cx="6631496" cy="2738699"/>
        </p:xfrm>
        <a:graphic>
          <a:graphicData uri="http://schemas.openxmlformats.org/drawingml/2006/table">
            <a:tbl>
              <a:tblPr firstRow="1" firstCol="1" bandRow="1"/>
              <a:tblGrid>
                <a:gridCol w="1633347">
                  <a:extLst>
                    <a:ext uri="{9D8B030D-6E8A-4147-A177-3AD203B41FA5}">
                      <a16:colId xmlns:a16="http://schemas.microsoft.com/office/drawing/2014/main" val="20001"/>
                    </a:ext>
                  </a:extLst>
                </a:gridCol>
                <a:gridCol w="1650492">
                  <a:extLst>
                    <a:ext uri="{9D8B030D-6E8A-4147-A177-3AD203B41FA5}">
                      <a16:colId xmlns:a16="http://schemas.microsoft.com/office/drawing/2014/main" val="20002"/>
                    </a:ext>
                  </a:extLst>
                </a:gridCol>
                <a:gridCol w="1146810">
                  <a:extLst>
                    <a:ext uri="{9D8B030D-6E8A-4147-A177-3AD203B41FA5}">
                      <a16:colId xmlns:a16="http://schemas.microsoft.com/office/drawing/2014/main" val="20003"/>
                    </a:ext>
                  </a:extLst>
                </a:gridCol>
                <a:gridCol w="1079056">
                  <a:extLst>
                    <a:ext uri="{9D8B030D-6E8A-4147-A177-3AD203B41FA5}">
                      <a16:colId xmlns:a16="http://schemas.microsoft.com/office/drawing/2014/main" val="20004"/>
                    </a:ext>
                  </a:extLst>
                </a:gridCol>
                <a:gridCol w="1121791">
                  <a:extLst>
                    <a:ext uri="{9D8B030D-6E8A-4147-A177-3AD203B41FA5}">
                      <a16:colId xmlns:a16="http://schemas.microsoft.com/office/drawing/2014/main" val="20005"/>
                    </a:ext>
                  </a:extLst>
                </a:gridCol>
              </a:tblGrid>
              <a:tr h="232107">
                <a:tc>
                  <a:txBody>
                    <a:bodyPr/>
                    <a:lstStyle/>
                    <a:p>
                      <a:pPr>
                        <a:spcAft>
                          <a:spcPts val="0"/>
                        </a:spcAft>
                      </a:pPr>
                      <a:r>
                        <a:rPr lang="nl-NL" sz="1600" b="1" dirty="0">
                          <a:effectLst/>
                          <a:latin typeface="Calibri Light" panose="020F0302020204030204" pitchFamily="34" charset="0"/>
                          <a:ea typeface="Calibri" panose="020F0502020204030204" pitchFamily="34" charset="0"/>
                          <a:cs typeface="Times New Roman" panose="02020603050405020304" pitchFamily="18" charset="0"/>
                        </a:rPr>
                        <a:t>Artikel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600" b="1">
                          <a:effectLst/>
                          <a:latin typeface="Calibri Light" panose="020F0302020204030204" pitchFamily="34" charset="0"/>
                          <a:ea typeface="Calibri" panose="020F0502020204030204" pitchFamily="34" charset="0"/>
                          <a:cs typeface="Times New Roman" panose="02020603050405020304" pitchFamily="18" charset="0"/>
                        </a:rPr>
                        <a:t>Inkoopfactuurprijs</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600" b="1">
                          <a:effectLst/>
                          <a:latin typeface="Calibri Light" panose="020F0302020204030204" pitchFamily="34" charset="0"/>
                          <a:ea typeface="Calibri" panose="020F0502020204030204" pitchFamily="34" charset="0"/>
                          <a:cs typeface="Times New Roman" panose="02020603050405020304" pitchFamily="18" charset="0"/>
                        </a:rPr>
                        <a:t>Btw-tarief</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600" b="1">
                          <a:effectLst/>
                          <a:latin typeface="Calibri Light" panose="020F0302020204030204" pitchFamily="34" charset="0"/>
                          <a:ea typeface="Calibri" panose="020F0502020204030204" pitchFamily="34" charset="0"/>
                          <a:cs typeface="Times New Roman" panose="02020603050405020304" pitchFamily="18" charset="0"/>
                        </a:rPr>
                        <a:t>Inkoopprijs</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600" b="1" dirty="0">
                          <a:effectLst/>
                          <a:latin typeface="Calibri Light" panose="020F0302020204030204" pitchFamily="34" charset="0"/>
                          <a:ea typeface="Calibri" panose="020F0502020204030204" pitchFamily="34" charset="0"/>
                          <a:cs typeface="Times New Roman" panose="02020603050405020304" pitchFamily="18" charset="0"/>
                        </a:rPr>
                        <a:t>Btw-bedrag</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spcAft>
                          <a:spcPts val="0"/>
                        </a:spcAft>
                      </a:pPr>
                      <a:r>
                        <a:rPr lang="nl-NL" sz="1600" dirty="0">
                          <a:effectLst/>
                          <a:latin typeface="Calibri Light" panose="020F0302020204030204" pitchFamily="34" charset="0"/>
                          <a:ea typeface="Calibri" panose="020F0502020204030204" pitchFamily="34" charset="0"/>
                          <a:cs typeface="Times New Roman" panose="02020603050405020304" pitchFamily="18" charset="0"/>
                        </a:rPr>
                        <a:t>Houten paard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600" dirty="0">
                          <a:effectLst/>
                          <a:latin typeface="Calibri Light" panose="020F0302020204030204" pitchFamily="34" charset="0"/>
                          <a:ea typeface="Calibri" panose="020F0502020204030204" pitchFamily="34" charset="0"/>
                          <a:cs typeface="Times New Roman" panose="02020603050405020304" pitchFamily="18" charset="0"/>
                        </a:rPr>
                        <a:t>€ 114,95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600" dirty="0">
                          <a:effectLst/>
                          <a:latin typeface="Calibri Light" panose="020F0302020204030204" pitchFamily="34" charset="0"/>
                          <a:ea typeface="Calibri" panose="020F0502020204030204" pitchFamily="34" charset="0"/>
                          <a:cs typeface="Times New Roman" panose="02020603050405020304" pitchFamily="18" charset="0"/>
                        </a:rPr>
                        <a:t>21%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600" dirty="0">
                          <a:effectLst/>
                          <a:latin typeface="Calibri Light" panose="020F0302020204030204" pitchFamily="34" charset="0"/>
                          <a:ea typeface="Calibri" panose="020F0502020204030204" pitchFamily="34" charset="0"/>
                          <a:cs typeface="Times New Roman" panose="02020603050405020304" pitchFamily="18" charset="0"/>
                        </a:rPr>
                        <a:t>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600">
                          <a:effectLst/>
                          <a:latin typeface="Calibri Light" panose="020F0302020204030204" pitchFamily="34" charset="0"/>
                          <a:ea typeface="Calibri" panose="020F0502020204030204" pitchFamily="34" charset="0"/>
                          <a:cs typeface="Times New Roman" panose="02020603050405020304" pitchFamily="18" charset="0"/>
                        </a:rPr>
                        <a:t> </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spcAft>
                          <a:spcPts val="0"/>
                        </a:spcAft>
                      </a:pPr>
                      <a:r>
                        <a:rPr lang="nl-NL" sz="1600" dirty="0">
                          <a:effectLst/>
                          <a:latin typeface="Calibri Light" panose="020F0302020204030204" pitchFamily="34" charset="0"/>
                          <a:ea typeface="Calibri" panose="020F0502020204030204" pitchFamily="34" charset="0"/>
                          <a:cs typeface="Times New Roman" panose="02020603050405020304" pitchFamily="18" charset="0"/>
                        </a:rPr>
                        <a:t>Windlicht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600">
                          <a:effectLst/>
                          <a:latin typeface="Calibri Light" panose="020F0302020204030204" pitchFamily="34" charset="0"/>
                          <a:ea typeface="Calibri" panose="020F0502020204030204" pitchFamily="34" charset="0"/>
                          <a:cs typeface="Times New Roman" panose="02020603050405020304" pitchFamily="18" charset="0"/>
                        </a:rPr>
                        <a:t>€ 87,30 </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600">
                          <a:effectLst/>
                          <a:latin typeface="Calibri Light" panose="020F0302020204030204" pitchFamily="34" charset="0"/>
                          <a:ea typeface="Calibri" panose="020F0502020204030204" pitchFamily="34" charset="0"/>
                          <a:cs typeface="Times New Roman" panose="02020603050405020304" pitchFamily="18" charset="0"/>
                        </a:rPr>
                        <a:t>21% </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600">
                          <a:effectLst/>
                          <a:latin typeface="Calibri Light" panose="020F0302020204030204" pitchFamily="34" charset="0"/>
                          <a:ea typeface="Calibri" panose="020F0502020204030204" pitchFamily="34" charset="0"/>
                          <a:cs typeface="Times New Roman" panose="02020603050405020304" pitchFamily="18" charset="0"/>
                        </a:rPr>
                        <a:t> </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600">
                          <a:effectLst/>
                          <a:latin typeface="Calibri Light" panose="020F0302020204030204" pitchFamily="34" charset="0"/>
                          <a:ea typeface="Calibri" panose="020F0502020204030204" pitchFamily="34" charset="0"/>
                          <a:cs typeface="Times New Roman" panose="02020603050405020304" pitchFamily="18" charset="0"/>
                        </a:rPr>
                        <a:t> </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spcAft>
                          <a:spcPts val="0"/>
                        </a:spcAft>
                      </a:pPr>
                      <a:r>
                        <a:rPr lang="nl-NL" sz="1600">
                          <a:effectLst/>
                          <a:latin typeface="Calibri Light" panose="020F0302020204030204" pitchFamily="34" charset="0"/>
                          <a:ea typeface="Calibri" panose="020F0502020204030204" pitchFamily="34" charset="0"/>
                          <a:cs typeface="Times New Roman" panose="02020603050405020304" pitchFamily="18" charset="0"/>
                        </a:rPr>
                        <a:t>Theedoos </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600" dirty="0">
                          <a:effectLst/>
                          <a:latin typeface="Calibri Light" panose="020F0302020204030204" pitchFamily="34" charset="0"/>
                          <a:ea typeface="Calibri" panose="020F0502020204030204" pitchFamily="34" charset="0"/>
                          <a:cs typeface="Times New Roman" panose="02020603050405020304" pitchFamily="18" charset="0"/>
                        </a:rPr>
                        <a:t>€ 26,02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600">
                          <a:effectLst/>
                          <a:latin typeface="Calibri Light" panose="020F0302020204030204" pitchFamily="34" charset="0"/>
                          <a:ea typeface="Calibri" panose="020F0502020204030204" pitchFamily="34" charset="0"/>
                          <a:cs typeface="Times New Roman" panose="02020603050405020304" pitchFamily="18" charset="0"/>
                        </a:rPr>
                        <a:t>21% </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600">
                          <a:effectLst/>
                          <a:latin typeface="Calibri Light" panose="020F0302020204030204" pitchFamily="34" charset="0"/>
                          <a:ea typeface="Calibri" panose="020F0502020204030204" pitchFamily="34" charset="0"/>
                          <a:cs typeface="Times New Roman" panose="02020603050405020304" pitchFamily="18" charset="0"/>
                        </a:rPr>
                        <a:t> </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600">
                          <a:effectLst/>
                          <a:latin typeface="Calibri Light" panose="020F0302020204030204" pitchFamily="34" charset="0"/>
                          <a:ea typeface="Calibri" panose="020F0502020204030204" pitchFamily="34" charset="0"/>
                          <a:cs typeface="Times New Roman" panose="02020603050405020304" pitchFamily="18" charset="0"/>
                        </a:rPr>
                        <a:t> </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spcAft>
                          <a:spcPts val="0"/>
                        </a:spcAft>
                      </a:pPr>
                      <a:r>
                        <a:rPr lang="nl-NL" sz="1600" dirty="0">
                          <a:effectLst/>
                          <a:latin typeface="Calibri Light" panose="020F0302020204030204" pitchFamily="34" charset="0"/>
                          <a:ea typeface="Calibri" panose="020F0502020204030204" pitchFamily="34" charset="0"/>
                          <a:cs typeface="Times New Roman" panose="02020603050405020304" pitchFamily="18" charset="0"/>
                        </a:rPr>
                        <a:t>Kaars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600" dirty="0">
                          <a:effectLst/>
                          <a:latin typeface="Calibri Light" panose="020F0302020204030204" pitchFamily="34" charset="0"/>
                          <a:ea typeface="Calibri" panose="020F0502020204030204" pitchFamily="34" charset="0"/>
                          <a:cs typeface="Times New Roman" panose="02020603050405020304" pitchFamily="18" charset="0"/>
                        </a:rPr>
                        <a:t>€ 3,63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600">
                          <a:effectLst/>
                          <a:latin typeface="Calibri Light" panose="020F0302020204030204" pitchFamily="34" charset="0"/>
                          <a:ea typeface="Calibri" panose="020F0502020204030204" pitchFamily="34" charset="0"/>
                          <a:cs typeface="Times New Roman" panose="02020603050405020304" pitchFamily="18" charset="0"/>
                        </a:rPr>
                        <a:t>21% </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600">
                          <a:effectLst/>
                          <a:latin typeface="Calibri Light" panose="020F0302020204030204" pitchFamily="34" charset="0"/>
                          <a:ea typeface="Calibri" panose="020F0502020204030204" pitchFamily="34" charset="0"/>
                          <a:cs typeface="Times New Roman" panose="02020603050405020304" pitchFamily="18" charset="0"/>
                        </a:rPr>
                        <a:t> </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600">
                          <a:effectLst/>
                          <a:latin typeface="Calibri Light" panose="020F0302020204030204" pitchFamily="34" charset="0"/>
                          <a:ea typeface="Calibri" panose="020F0502020204030204" pitchFamily="34" charset="0"/>
                          <a:cs typeface="Times New Roman" panose="02020603050405020304" pitchFamily="18" charset="0"/>
                        </a:rPr>
                        <a:t> </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a:spcAft>
                          <a:spcPts val="0"/>
                        </a:spcAft>
                      </a:pPr>
                      <a:r>
                        <a:rPr lang="nl-NL" sz="1600">
                          <a:effectLst/>
                          <a:latin typeface="Calibri Light" panose="020F0302020204030204" pitchFamily="34" charset="0"/>
                          <a:ea typeface="Calibri" panose="020F0502020204030204" pitchFamily="34" charset="0"/>
                          <a:cs typeface="Times New Roman" panose="02020603050405020304" pitchFamily="18" charset="0"/>
                        </a:rPr>
                        <a:t>Karaf </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600" dirty="0">
                          <a:effectLst/>
                          <a:latin typeface="Calibri Light" panose="020F0302020204030204" pitchFamily="34" charset="0"/>
                          <a:ea typeface="Calibri" panose="020F0502020204030204" pitchFamily="34" charset="0"/>
                          <a:cs typeface="Times New Roman" panose="02020603050405020304" pitchFamily="18" charset="0"/>
                        </a:rPr>
                        <a:t>€ 31,46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600" dirty="0">
                          <a:effectLst/>
                          <a:latin typeface="Calibri Light" panose="020F0302020204030204" pitchFamily="34" charset="0"/>
                          <a:ea typeface="Calibri" panose="020F0502020204030204" pitchFamily="34" charset="0"/>
                          <a:cs typeface="Times New Roman" panose="02020603050405020304" pitchFamily="18" charset="0"/>
                        </a:rPr>
                        <a:t>21%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600">
                          <a:effectLst/>
                          <a:latin typeface="Calibri Light" panose="020F0302020204030204" pitchFamily="34" charset="0"/>
                          <a:ea typeface="Calibri" panose="020F0502020204030204" pitchFamily="34" charset="0"/>
                          <a:cs typeface="Times New Roman" panose="02020603050405020304" pitchFamily="18" charset="0"/>
                        </a:rPr>
                        <a:t> </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600">
                          <a:effectLst/>
                          <a:latin typeface="Calibri Light" panose="020F0302020204030204" pitchFamily="34" charset="0"/>
                          <a:ea typeface="Calibri" panose="020F0502020204030204" pitchFamily="34" charset="0"/>
                          <a:cs typeface="Times New Roman" panose="02020603050405020304" pitchFamily="18" charset="0"/>
                        </a:rPr>
                        <a:t> </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a:spcAft>
                          <a:spcPts val="0"/>
                        </a:spcAft>
                      </a:pPr>
                      <a:r>
                        <a:rPr lang="nl-NL" sz="1600">
                          <a:effectLst/>
                          <a:latin typeface="Calibri Light" panose="020F0302020204030204" pitchFamily="34" charset="0"/>
                          <a:ea typeface="Calibri" panose="020F0502020204030204" pitchFamily="34" charset="0"/>
                          <a:cs typeface="Times New Roman" panose="02020603050405020304" pitchFamily="18" charset="0"/>
                        </a:rPr>
                        <a:t>Fotolijstje </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600" dirty="0">
                          <a:effectLst/>
                          <a:latin typeface="Calibri Light" panose="020F0302020204030204" pitchFamily="34" charset="0"/>
                          <a:ea typeface="Calibri" panose="020F0502020204030204" pitchFamily="34" charset="0"/>
                          <a:cs typeface="Times New Roman" panose="02020603050405020304" pitchFamily="18" charset="0"/>
                        </a:rPr>
                        <a:t>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600" dirty="0">
                          <a:effectLst/>
                          <a:latin typeface="Calibri Light" panose="020F0302020204030204" pitchFamily="34" charset="0"/>
                          <a:ea typeface="Calibri" panose="020F0502020204030204" pitchFamily="34" charset="0"/>
                          <a:cs typeface="Times New Roman" panose="02020603050405020304" pitchFamily="18" charset="0"/>
                        </a:rPr>
                        <a:t>21%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nl-NL" sz="1600" kern="1200" dirty="0">
                          <a:solidFill>
                            <a:schemeClr val="tx1"/>
                          </a:solidFill>
                          <a:effectLst/>
                          <a:latin typeface="Calibri Light" panose="020F0302020204030204" pitchFamily="34" charset="0"/>
                          <a:cs typeface="Times New Roman" panose="02020603050405020304" pitchFamily="18" charset="0"/>
                        </a:rPr>
                        <a:t>€ 9,00</a:t>
                      </a:r>
                    </a:p>
                  </a:txBody>
                  <a:tcPr marL="6643" marR="6643" marT="66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600">
                          <a:effectLst/>
                          <a:latin typeface="Calibri Light" panose="020F0302020204030204" pitchFamily="34" charset="0"/>
                          <a:ea typeface="Calibri" panose="020F0502020204030204" pitchFamily="34" charset="0"/>
                          <a:cs typeface="Times New Roman" panose="02020603050405020304" pitchFamily="18" charset="0"/>
                        </a:rPr>
                        <a:t> </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pPr>
                        <a:spcAft>
                          <a:spcPts val="0"/>
                        </a:spcAft>
                      </a:pPr>
                      <a:r>
                        <a:rPr lang="nl-NL" sz="1600">
                          <a:effectLst/>
                          <a:latin typeface="Calibri Light" panose="020F0302020204030204" pitchFamily="34" charset="0"/>
                          <a:ea typeface="Calibri" panose="020F0502020204030204" pitchFamily="34" charset="0"/>
                          <a:cs typeface="Times New Roman" panose="02020603050405020304" pitchFamily="18" charset="0"/>
                        </a:rPr>
                        <a:t>Vaas </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600" dirty="0">
                          <a:effectLst/>
                          <a:latin typeface="Calibri Light" panose="020F0302020204030204" pitchFamily="34" charset="0"/>
                          <a:ea typeface="Calibri" panose="020F0502020204030204" pitchFamily="34" charset="0"/>
                          <a:cs typeface="Times New Roman" panose="02020603050405020304" pitchFamily="18" charset="0"/>
                        </a:rPr>
                        <a:t>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600" dirty="0">
                          <a:effectLst/>
                          <a:latin typeface="Calibri Light" panose="020F0302020204030204" pitchFamily="34" charset="0"/>
                          <a:ea typeface="Calibri" panose="020F0502020204030204" pitchFamily="34" charset="0"/>
                          <a:cs typeface="Times New Roman" panose="02020603050405020304" pitchFamily="18" charset="0"/>
                        </a:rPr>
                        <a:t>21%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nl-NL" sz="1600" kern="1200" dirty="0">
                          <a:solidFill>
                            <a:schemeClr val="tx1"/>
                          </a:solidFill>
                          <a:effectLst/>
                          <a:latin typeface="Calibri Light" panose="020F0302020204030204" pitchFamily="34" charset="0"/>
                          <a:cs typeface="Times New Roman" panose="02020603050405020304" pitchFamily="18" charset="0"/>
                        </a:rPr>
                        <a:t>€ 17,50</a:t>
                      </a:r>
                    </a:p>
                  </a:txBody>
                  <a:tcPr marL="6643" marR="6643" marT="66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600">
                          <a:effectLst/>
                          <a:latin typeface="Calibri Light" panose="020F0302020204030204" pitchFamily="34" charset="0"/>
                          <a:ea typeface="Calibri" panose="020F0502020204030204" pitchFamily="34" charset="0"/>
                          <a:cs typeface="Times New Roman" panose="02020603050405020304" pitchFamily="18" charset="0"/>
                        </a:rPr>
                        <a:t> </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0">
                <a:tc>
                  <a:txBody>
                    <a:bodyPr/>
                    <a:lstStyle/>
                    <a:p>
                      <a:pPr>
                        <a:spcAft>
                          <a:spcPts val="0"/>
                        </a:spcAft>
                      </a:pPr>
                      <a:r>
                        <a:rPr lang="nl-NL" sz="1600">
                          <a:effectLst/>
                          <a:latin typeface="Calibri Light" panose="020F0302020204030204" pitchFamily="34" charset="0"/>
                          <a:ea typeface="Calibri" panose="020F0502020204030204" pitchFamily="34" charset="0"/>
                          <a:cs typeface="Times New Roman" panose="02020603050405020304" pitchFamily="18" charset="0"/>
                        </a:rPr>
                        <a:t>Rattan tissue box </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600" dirty="0">
                          <a:effectLst/>
                          <a:latin typeface="Calibri Light" panose="020F0302020204030204" pitchFamily="34" charset="0"/>
                          <a:ea typeface="Calibri" panose="020F0502020204030204" pitchFamily="34" charset="0"/>
                          <a:cs typeface="Times New Roman" panose="02020603050405020304" pitchFamily="18" charset="0"/>
                        </a:rPr>
                        <a:t>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600" dirty="0">
                          <a:effectLst/>
                          <a:latin typeface="Calibri Light" panose="020F0302020204030204" pitchFamily="34" charset="0"/>
                          <a:ea typeface="Calibri" panose="020F0502020204030204" pitchFamily="34" charset="0"/>
                          <a:cs typeface="Times New Roman" panose="02020603050405020304" pitchFamily="18" charset="0"/>
                        </a:rPr>
                        <a:t>21%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nl-NL" sz="1600" kern="1200" dirty="0">
                          <a:solidFill>
                            <a:schemeClr val="tx1"/>
                          </a:solidFill>
                          <a:effectLst/>
                          <a:latin typeface="Calibri Light" panose="020F0302020204030204" pitchFamily="34" charset="0"/>
                          <a:cs typeface="Times New Roman" panose="02020603050405020304" pitchFamily="18" charset="0"/>
                        </a:rPr>
                        <a:t>€ 38,00</a:t>
                      </a:r>
                    </a:p>
                  </a:txBody>
                  <a:tcPr marL="6643" marR="6643" marT="66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600">
                          <a:effectLst/>
                          <a:latin typeface="Calibri Light" panose="020F0302020204030204" pitchFamily="34" charset="0"/>
                          <a:ea typeface="Calibri" panose="020F0502020204030204" pitchFamily="34" charset="0"/>
                          <a:cs typeface="Times New Roman" panose="02020603050405020304" pitchFamily="18" charset="0"/>
                        </a:rPr>
                        <a:t> </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33591">
                <a:tc>
                  <a:txBody>
                    <a:bodyPr/>
                    <a:lstStyle/>
                    <a:p>
                      <a:pPr>
                        <a:spcAft>
                          <a:spcPts val="0"/>
                        </a:spcAft>
                      </a:pPr>
                      <a:r>
                        <a:rPr lang="nl-NL" sz="1600">
                          <a:effectLst/>
                          <a:latin typeface="Calibri Light" panose="020F0302020204030204" pitchFamily="34" charset="0"/>
                          <a:ea typeface="Calibri" panose="020F0502020204030204" pitchFamily="34" charset="0"/>
                          <a:cs typeface="Times New Roman" panose="02020603050405020304" pitchFamily="18" charset="0"/>
                        </a:rPr>
                        <a:t>Clock pocket </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600" dirty="0">
                          <a:effectLst/>
                          <a:latin typeface="Calibri Light" panose="020F0302020204030204" pitchFamily="34" charset="0"/>
                          <a:ea typeface="Calibri" panose="020F0502020204030204" pitchFamily="34" charset="0"/>
                          <a:cs typeface="Times New Roman" panose="02020603050405020304" pitchFamily="18" charset="0"/>
                        </a:rPr>
                        <a:t>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600">
                          <a:effectLst/>
                          <a:latin typeface="Calibri Light" panose="020F0302020204030204" pitchFamily="34" charset="0"/>
                          <a:ea typeface="Calibri" panose="020F0502020204030204" pitchFamily="34" charset="0"/>
                          <a:cs typeface="Times New Roman" panose="02020603050405020304" pitchFamily="18" charset="0"/>
                        </a:rPr>
                        <a:t>21% </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nl-NL" sz="1600" kern="1200" dirty="0">
                          <a:solidFill>
                            <a:schemeClr val="tx1"/>
                          </a:solidFill>
                          <a:effectLst/>
                          <a:latin typeface="Calibri Light" panose="020F0302020204030204" pitchFamily="34" charset="0"/>
                          <a:cs typeface="Times New Roman" panose="02020603050405020304" pitchFamily="18" charset="0"/>
                        </a:rPr>
                        <a:t>€ 115,75</a:t>
                      </a:r>
                    </a:p>
                  </a:txBody>
                  <a:tcPr marL="6643" marR="6643" marT="66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600" dirty="0">
                          <a:effectLst/>
                          <a:latin typeface="Calibri Light" panose="020F0302020204030204" pitchFamily="34" charset="0"/>
                          <a:ea typeface="Calibri" panose="020F0502020204030204" pitchFamily="34" charset="0"/>
                          <a:cs typeface="Times New Roman" panose="02020603050405020304" pitchFamily="18" charset="0"/>
                        </a:rPr>
                        <a:t>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0">
                <a:tc>
                  <a:txBody>
                    <a:bodyPr/>
                    <a:lstStyle/>
                    <a:p>
                      <a:pPr>
                        <a:spcAft>
                          <a:spcPts val="0"/>
                        </a:spcAft>
                      </a:pPr>
                      <a:r>
                        <a:rPr lang="nl-NL" sz="1600">
                          <a:effectLst/>
                          <a:latin typeface="Calibri Light" panose="020F0302020204030204" pitchFamily="34" charset="0"/>
                          <a:ea typeface="Calibri" panose="020F0502020204030204" pitchFamily="34" charset="0"/>
                          <a:cs typeface="Times New Roman" panose="02020603050405020304" pitchFamily="18" charset="0"/>
                        </a:rPr>
                        <a:t>Biscuit box </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600" dirty="0">
                          <a:effectLst/>
                          <a:latin typeface="Calibri Light" panose="020F0302020204030204" pitchFamily="34" charset="0"/>
                          <a:ea typeface="Calibri" panose="020F0502020204030204" pitchFamily="34" charset="0"/>
                          <a:cs typeface="Times New Roman" panose="02020603050405020304" pitchFamily="18" charset="0"/>
                        </a:rPr>
                        <a:t>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600">
                          <a:effectLst/>
                          <a:latin typeface="Calibri Light" panose="020F0302020204030204" pitchFamily="34" charset="0"/>
                          <a:ea typeface="Calibri" panose="020F0502020204030204" pitchFamily="34" charset="0"/>
                          <a:cs typeface="Times New Roman" panose="02020603050405020304" pitchFamily="18" charset="0"/>
                        </a:rPr>
                        <a:t>21% </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nl-NL" sz="1600" kern="1200" dirty="0">
                          <a:solidFill>
                            <a:schemeClr val="tx1"/>
                          </a:solidFill>
                          <a:effectLst/>
                          <a:latin typeface="Calibri Light" panose="020F0302020204030204" pitchFamily="34" charset="0"/>
                          <a:cs typeface="Times New Roman" panose="02020603050405020304" pitchFamily="18" charset="0"/>
                        </a:rPr>
                        <a:t>€ 89,00</a:t>
                      </a:r>
                    </a:p>
                  </a:txBody>
                  <a:tcPr marL="6643" marR="6643" marT="66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600" dirty="0">
                          <a:effectLst/>
                          <a:latin typeface="Calibri Light" panose="020F0302020204030204" pitchFamily="34" charset="0"/>
                          <a:ea typeface="Calibri" panose="020F0502020204030204" pitchFamily="34" charset="0"/>
                          <a:cs typeface="Times New Roman" panose="02020603050405020304" pitchFamily="18" charset="0"/>
                        </a:rPr>
                        <a:t>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653573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Indeling kostenoverzicht</a:t>
            </a:r>
          </a:p>
        </p:txBody>
      </p:sp>
      <p:sp>
        <p:nvSpPr>
          <p:cNvPr id="4" name="Tijdelijke aanduiding voor inhoud 2"/>
          <p:cNvSpPr>
            <a:spLocks noGrp="1"/>
          </p:cNvSpPr>
          <p:nvPr>
            <p:ph idx="1"/>
          </p:nvPr>
        </p:nvSpPr>
        <p:spPr/>
        <p:txBody>
          <a:bodyPr/>
          <a:lstStyle/>
          <a:p>
            <a:pPr marL="0" lvl="1" indent="0" eaLnBrk="1" hangingPunct="1">
              <a:spcBef>
                <a:spcPts val="1000"/>
              </a:spcBef>
              <a:buNone/>
            </a:pPr>
            <a:endParaRPr lang="nl-NL" sz="3200" dirty="0">
              <a:solidFill>
                <a:srgbClr val="20382B"/>
              </a:solidFill>
              <a:latin typeface="+mj-lt"/>
            </a:endParaRPr>
          </a:p>
          <a:p>
            <a:pPr marL="228600" lvl="1" eaLnBrk="1" hangingPunct="1">
              <a:spcBef>
                <a:spcPts val="1000"/>
              </a:spcBef>
            </a:pPr>
            <a:endParaRPr lang="nl-NL" sz="2800" dirty="0">
              <a:solidFill>
                <a:srgbClr val="20382B"/>
              </a:solidFill>
              <a:latin typeface="+mj-lt"/>
            </a:endParaRPr>
          </a:p>
          <a:p>
            <a:pPr eaLnBrk="1" hangingPunct="1"/>
            <a:endParaRPr lang="nl-NL" dirty="0">
              <a:latin typeface="+mj-lt"/>
            </a:endParaRPr>
          </a:p>
        </p:txBody>
      </p:sp>
      <p:graphicFrame>
        <p:nvGraphicFramePr>
          <p:cNvPr id="7" name="Tabel 6"/>
          <p:cNvGraphicFramePr>
            <a:graphicFrameLocks noGrp="1"/>
          </p:cNvGraphicFramePr>
          <p:nvPr/>
        </p:nvGraphicFramePr>
        <p:xfrm>
          <a:off x="964837" y="1436914"/>
          <a:ext cx="6631496" cy="495428"/>
        </p:xfrm>
        <a:graphic>
          <a:graphicData uri="http://schemas.openxmlformats.org/drawingml/2006/table">
            <a:tbl>
              <a:tblPr firstRow="1" firstCol="1" bandRow="1"/>
              <a:tblGrid>
                <a:gridCol w="1633347">
                  <a:extLst>
                    <a:ext uri="{9D8B030D-6E8A-4147-A177-3AD203B41FA5}">
                      <a16:colId xmlns:a16="http://schemas.microsoft.com/office/drawing/2014/main" val="20001"/>
                    </a:ext>
                  </a:extLst>
                </a:gridCol>
                <a:gridCol w="1650492">
                  <a:extLst>
                    <a:ext uri="{9D8B030D-6E8A-4147-A177-3AD203B41FA5}">
                      <a16:colId xmlns:a16="http://schemas.microsoft.com/office/drawing/2014/main" val="20002"/>
                    </a:ext>
                  </a:extLst>
                </a:gridCol>
                <a:gridCol w="1146810">
                  <a:extLst>
                    <a:ext uri="{9D8B030D-6E8A-4147-A177-3AD203B41FA5}">
                      <a16:colId xmlns:a16="http://schemas.microsoft.com/office/drawing/2014/main" val="20003"/>
                    </a:ext>
                  </a:extLst>
                </a:gridCol>
                <a:gridCol w="1079056">
                  <a:extLst>
                    <a:ext uri="{9D8B030D-6E8A-4147-A177-3AD203B41FA5}">
                      <a16:colId xmlns:a16="http://schemas.microsoft.com/office/drawing/2014/main" val="20004"/>
                    </a:ext>
                  </a:extLst>
                </a:gridCol>
                <a:gridCol w="1121791">
                  <a:extLst>
                    <a:ext uri="{9D8B030D-6E8A-4147-A177-3AD203B41FA5}">
                      <a16:colId xmlns:a16="http://schemas.microsoft.com/office/drawing/2014/main" val="20005"/>
                    </a:ext>
                  </a:extLst>
                </a:gridCol>
              </a:tblGrid>
              <a:tr h="198215">
                <a:tc>
                  <a:txBody>
                    <a:bodyPr/>
                    <a:lstStyle/>
                    <a:p>
                      <a:pPr>
                        <a:spcAft>
                          <a:spcPts val="0"/>
                        </a:spcAft>
                      </a:pPr>
                      <a:r>
                        <a:rPr lang="nl-NL" sz="1600" b="1" dirty="0">
                          <a:effectLst/>
                          <a:latin typeface="Calibri Light" panose="020F0302020204030204" pitchFamily="34" charset="0"/>
                          <a:ea typeface="Calibri" panose="020F0502020204030204" pitchFamily="34" charset="0"/>
                          <a:cs typeface="Times New Roman" panose="02020603050405020304" pitchFamily="18" charset="0"/>
                        </a:rPr>
                        <a:t>Artikel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600" b="1">
                          <a:effectLst/>
                          <a:latin typeface="Calibri Light" panose="020F0302020204030204" pitchFamily="34" charset="0"/>
                          <a:ea typeface="Calibri" panose="020F0502020204030204" pitchFamily="34" charset="0"/>
                          <a:cs typeface="Times New Roman" panose="02020603050405020304" pitchFamily="18" charset="0"/>
                        </a:rPr>
                        <a:t>Inkoopfactuurprijs</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600" b="1">
                          <a:effectLst/>
                          <a:latin typeface="Calibri Light" panose="020F0302020204030204" pitchFamily="34" charset="0"/>
                          <a:ea typeface="Calibri" panose="020F0502020204030204" pitchFamily="34" charset="0"/>
                          <a:cs typeface="Times New Roman" panose="02020603050405020304" pitchFamily="18" charset="0"/>
                        </a:rPr>
                        <a:t>Btw-tarief</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600" b="1">
                          <a:effectLst/>
                          <a:latin typeface="Calibri Light" panose="020F0302020204030204" pitchFamily="34" charset="0"/>
                          <a:ea typeface="Calibri" panose="020F0502020204030204" pitchFamily="34" charset="0"/>
                          <a:cs typeface="Times New Roman" panose="02020603050405020304" pitchFamily="18" charset="0"/>
                        </a:rPr>
                        <a:t>Inkoopprijs</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600" b="1" dirty="0">
                          <a:effectLst/>
                          <a:latin typeface="Calibri Light" panose="020F0302020204030204" pitchFamily="34" charset="0"/>
                          <a:ea typeface="Calibri" panose="020F0502020204030204" pitchFamily="34" charset="0"/>
                          <a:cs typeface="Times New Roman" panose="02020603050405020304" pitchFamily="18" charset="0"/>
                        </a:rPr>
                        <a:t>Btw-bedrag</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spcAft>
                          <a:spcPts val="0"/>
                        </a:spcAft>
                      </a:pPr>
                      <a:r>
                        <a:rPr lang="nl-NL" sz="1600" dirty="0">
                          <a:effectLst/>
                          <a:latin typeface="Calibri Light" panose="020F0302020204030204" pitchFamily="34" charset="0"/>
                          <a:ea typeface="Calibri" panose="020F0502020204030204" pitchFamily="34" charset="0"/>
                          <a:cs typeface="Times New Roman" panose="02020603050405020304" pitchFamily="18" charset="0"/>
                        </a:rPr>
                        <a:t>Houten paard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600">
                          <a:effectLst/>
                          <a:latin typeface="Calibri Light" panose="020F0302020204030204" pitchFamily="34" charset="0"/>
                          <a:ea typeface="Calibri" panose="020F0502020204030204" pitchFamily="34" charset="0"/>
                          <a:cs typeface="Times New Roman" panose="02020603050405020304" pitchFamily="18" charset="0"/>
                        </a:rPr>
                        <a:t>€ 114,95 </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600" dirty="0">
                          <a:effectLst/>
                          <a:latin typeface="Calibri Light" panose="020F0302020204030204" pitchFamily="34" charset="0"/>
                          <a:ea typeface="Calibri" panose="020F0502020204030204" pitchFamily="34" charset="0"/>
                          <a:cs typeface="Times New Roman" panose="02020603050405020304" pitchFamily="18" charset="0"/>
                        </a:rPr>
                        <a:t>21%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600" dirty="0">
                          <a:effectLst/>
                          <a:latin typeface="Calibri Light" panose="020F0302020204030204" pitchFamily="34" charset="0"/>
                          <a:ea typeface="Calibri" panose="020F0502020204030204" pitchFamily="34" charset="0"/>
                          <a:cs typeface="Times New Roman" panose="02020603050405020304" pitchFamily="18" charset="0"/>
                        </a:rPr>
                        <a:t>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600" dirty="0">
                          <a:effectLst/>
                          <a:latin typeface="Calibri Light" panose="020F0302020204030204" pitchFamily="34" charset="0"/>
                          <a:ea typeface="Calibri" panose="020F0502020204030204" pitchFamily="34" charset="0"/>
                          <a:cs typeface="Times New Roman" panose="02020603050405020304" pitchFamily="18" charset="0"/>
                        </a:rPr>
                        <a:t>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8" name="Tabel 7"/>
          <p:cNvGraphicFramePr>
            <a:graphicFrameLocks noGrp="1"/>
          </p:cNvGraphicFramePr>
          <p:nvPr/>
        </p:nvGraphicFramePr>
        <p:xfrm>
          <a:off x="964837" y="4232142"/>
          <a:ext cx="5839097" cy="1408680"/>
        </p:xfrm>
        <a:graphic>
          <a:graphicData uri="http://schemas.openxmlformats.org/drawingml/2006/table">
            <a:tbl>
              <a:tblPr/>
              <a:tblGrid>
                <a:gridCol w="2538330">
                  <a:extLst>
                    <a:ext uri="{9D8B030D-6E8A-4147-A177-3AD203B41FA5}">
                      <a16:colId xmlns:a16="http://schemas.microsoft.com/office/drawing/2014/main" val="3467487491"/>
                    </a:ext>
                  </a:extLst>
                </a:gridCol>
                <a:gridCol w="1996413">
                  <a:extLst>
                    <a:ext uri="{9D8B030D-6E8A-4147-A177-3AD203B41FA5}">
                      <a16:colId xmlns:a16="http://schemas.microsoft.com/office/drawing/2014/main" val="2373237904"/>
                    </a:ext>
                  </a:extLst>
                </a:gridCol>
                <a:gridCol w="1304354">
                  <a:extLst>
                    <a:ext uri="{9D8B030D-6E8A-4147-A177-3AD203B41FA5}">
                      <a16:colId xmlns:a16="http://schemas.microsoft.com/office/drawing/2014/main" val="238692370"/>
                    </a:ext>
                  </a:extLst>
                </a:gridCol>
              </a:tblGrid>
              <a:tr h="474411">
                <a:tc>
                  <a:txBody>
                    <a:bodyPr/>
                    <a:lstStyle/>
                    <a:p>
                      <a:pPr marL="25400">
                        <a:lnSpc>
                          <a:spcPct val="107000"/>
                        </a:lnSpc>
                        <a:spcBef>
                          <a:spcPts val="230"/>
                        </a:spcBef>
                        <a:spcAft>
                          <a:spcPts val="0"/>
                        </a:spcAft>
                      </a:pPr>
                      <a:r>
                        <a:rPr lang="nl-NL" sz="1600" spc="-10" dirty="0">
                          <a:effectLst/>
                          <a:latin typeface="Verdana" panose="020B0604030504040204" pitchFamily="34" charset="0"/>
                          <a:ea typeface="Calibri" panose="020F0502020204030204" pitchFamily="34" charset="0"/>
                          <a:cs typeface="Verdana" panose="020B0604030504040204" pitchFamily="34" charset="0"/>
                        </a:rPr>
                        <a:t>I</a:t>
                      </a:r>
                      <a:r>
                        <a:rPr lang="nl-NL" sz="1600" spc="5" dirty="0">
                          <a:effectLst/>
                          <a:latin typeface="Verdana" panose="020B0604030504040204" pitchFamily="34" charset="0"/>
                          <a:ea typeface="Calibri" panose="020F0502020204030204" pitchFamily="34" charset="0"/>
                          <a:cs typeface="Verdana" panose="020B0604030504040204" pitchFamily="34" charset="0"/>
                        </a:rPr>
                        <a:t>n</a:t>
                      </a:r>
                      <a:r>
                        <a:rPr lang="nl-NL" sz="1600" spc="10" dirty="0">
                          <a:effectLst/>
                          <a:latin typeface="Verdana" panose="020B0604030504040204" pitchFamily="34" charset="0"/>
                          <a:ea typeface="Calibri" panose="020F0502020204030204" pitchFamily="34" charset="0"/>
                          <a:cs typeface="Verdana" panose="020B0604030504040204" pitchFamily="34" charset="0"/>
                        </a:rPr>
                        <a:t>k</a:t>
                      </a:r>
                      <a:r>
                        <a:rPr lang="nl-NL" sz="1600" spc="-5" dirty="0">
                          <a:effectLst/>
                          <a:latin typeface="Verdana" panose="020B0604030504040204" pitchFamily="34" charset="0"/>
                          <a:ea typeface="Calibri" panose="020F0502020204030204" pitchFamily="34" charset="0"/>
                          <a:cs typeface="Verdana" panose="020B0604030504040204" pitchFamily="34" charset="0"/>
                        </a:rPr>
                        <a:t>oo</a:t>
                      </a:r>
                      <a:r>
                        <a:rPr lang="nl-NL" sz="1600" spc="15" dirty="0">
                          <a:effectLst/>
                          <a:latin typeface="Verdana" panose="020B0604030504040204" pitchFamily="34" charset="0"/>
                          <a:ea typeface="Calibri" panose="020F0502020204030204" pitchFamily="34" charset="0"/>
                          <a:cs typeface="Verdana" panose="020B0604030504040204" pitchFamily="34" charset="0"/>
                        </a:rPr>
                        <a:t>p</a:t>
                      </a:r>
                      <a:r>
                        <a:rPr lang="nl-NL" sz="1600" dirty="0">
                          <a:effectLst/>
                          <a:latin typeface="Verdana" panose="020B0604030504040204" pitchFamily="34" charset="0"/>
                          <a:ea typeface="Calibri" panose="020F0502020204030204" pitchFamily="34" charset="0"/>
                          <a:cs typeface="Verdana" panose="020B0604030504040204" pitchFamily="34" charset="0"/>
                        </a:rPr>
                        <a:t>fa</a:t>
                      </a:r>
                      <a:r>
                        <a:rPr lang="nl-NL" sz="1600" spc="-5" dirty="0">
                          <a:effectLst/>
                          <a:latin typeface="Verdana" panose="020B0604030504040204" pitchFamily="34" charset="0"/>
                          <a:ea typeface="Calibri" panose="020F0502020204030204" pitchFamily="34" charset="0"/>
                          <a:cs typeface="Verdana" panose="020B0604030504040204" pitchFamily="34" charset="0"/>
                        </a:rPr>
                        <a:t>c</a:t>
                      </a:r>
                      <a:r>
                        <a:rPr lang="nl-NL" sz="1600" spc="5" dirty="0">
                          <a:effectLst/>
                          <a:latin typeface="Verdana" panose="020B0604030504040204" pitchFamily="34" charset="0"/>
                          <a:ea typeface="Calibri" panose="020F0502020204030204" pitchFamily="34" charset="0"/>
                          <a:cs typeface="Verdana" panose="020B0604030504040204" pitchFamily="34" charset="0"/>
                        </a:rPr>
                        <a:t>tuu</a:t>
                      </a:r>
                      <a:r>
                        <a:rPr lang="nl-NL" sz="1600" spc="-5" dirty="0">
                          <a:effectLst/>
                          <a:latin typeface="Verdana" panose="020B0604030504040204" pitchFamily="34" charset="0"/>
                          <a:ea typeface="Calibri" panose="020F0502020204030204" pitchFamily="34" charset="0"/>
                          <a:cs typeface="Verdana" panose="020B0604030504040204" pitchFamily="34" charset="0"/>
                        </a:rPr>
                        <a:t>r</a:t>
                      </a:r>
                      <a:r>
                        <a:rPr lang="nl-NL" sz="1600" spc="5" dirty="0">
                          <a:effectLst/>
                          <a:latin typeface="Verdana" panose="020B0604030504040204" pitchFamily="34" charset="0"/>
                          <a:ea typeface="Calibri" panose="020F0502020204030204" pitchFamily="34" charset="0"/>
                          <a:cs typeface="Verdana" panose="020B0604030504040204" pitchFamily="34" charset="0"/>
                        </a:rPr>
                        <a:t>p</a:t>
                      </a:r>
                      <a:r>
                        <a:rPr lang="nl-NL" sz="1600" spc="-5" dirty="0">
                          <a:effectLst/>
                          <a:latin typeface="Verdana" panose="020B0604030504040204" pitchFamily="34" charset="0"/>
                          <a:ea typeface="Calibri" panose="020F0502020204030204" pitchFamily="34" charset="0"/>
                          <a:cs typeface="Verdana" panose="020B0604030504040204" pitchFamily="34" charset="0"/>
                        </a:rPr>
                        <a:t>r</a:t>
                      </a:r>
                      <a:r>
                        <a:rPr lang="nl-NL" sz="1600" spc="15" dirty="0">
                          <a:effectLst/>
                          <a:latin typeface="Verdana" panose="020B0604030504040204" pitchFamily="34" charset="0"/>
                          <a:ea typeface="Calibri" panose="020F0502020204030204" pitchFamily="34" charset="0"/>
                          <a:cs typeface="Verdana" panose="020B0604030504040204" pitchFamily="34" charset="0"/>
                        </a:rPr>
                        <a:t>i</a:t>
                      </a:r>
                      <a:r>
                        <a:rPr lang="nl-NL" sz="1600" spc="5" dirty="0">
                          <a:effectLst/>
                          <a:latin typeface="Verdana" panose="020B0604030504040204" pitchFamily="34" charset="0"/>
                          <a:ea typeface="Calibri" panose="020F0502020204030204" pitchFamily="34" charset="0"/>
                          <a:cs typeface="Verdana" panose="020B0604030504040204" pitchFamily="34" charset="0"/>
                        </a:rPr>
                        <a:t>j</a:t>
                      </a:r>
                      <a:r>
                        <a:rPr lang="nl-NL" sz="1600" dirty="0">
                          <a:effectLst/>
                          <a:latin typeface="Verdana" panose="020B0604030504040204" pitchFamily="34" charset="0"/>
                          <a:ea typeface="Calibri" panose="020F0502020204030204" pitchFamily="34" charset="0"/>
                          <a:cs typeface="Verdana" panose="020B0604030504040204" pitchFamily="34" charset="0"/>
                        </a:rPr>
                        <a:t>s</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88900">
                        <a:lnSpc>
                          <a:spcPct val="107000"/>
                        </a:lnSpc>
                        <a:spcBef>
                          <a:spcPts val="230"/>
                        </a:spcBef>
                        <a:spcAft>
                          <a:spcPts val="0"/>
                        </a:spcAft>
                      </a:pPr>
                      <a:r>
                        <a:rPr lang="nl-NL" sz="1600" dirty="0">
                          <a:effectLst/>
                          <a:latin typeface="Verdana" panose="020B0604030504040204" pitchFamily="34" charset="0"/>
                          <a:ea typeface="Calibri" panose="020F0502020204030204" pitchFamily="34" charset="0"/>
                          <a:cs typeface="Verdana" panose="020B0604030504040204" pitchFamily="34" charset="0"/>
                        </a:rPr>
                        <a:t>€ 114,95</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394335" algn="r">
                        <a:lnSpc>
                          <a:spcPct val="107000"/>
                        </a:lnSpc>
                        <a:spcBef>
                          <a:spcPts val="230"/>
                        </a:spcBef>
                        <a:spcAft>
                          <a:spcPts val="0"/>
                        </a:spcAft>
                      </a:pPr>
                      <a:r>
                        <a:rPr lang="nl-NL" sz="1600" dirty="0">
                          <a:effectLst/>
                          <a:latin typeface="Verdana" panose="020B0604030504040204" pitchFamily="34" charset="0"/>
                          <a:ea typeface="Calibri" panose="020F0502020204030204" pitchFamily="34" charset="0"/>
                          <a:cs typeface="Verdana" panose="020B0604030504040204" pitchFamily="34" charset="0"/>
                        </a:rPr>
                        <a:t>%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16419837"/>
                  </a:ext>
                </a:extLst>
              </a:tr>
              <a:tr h="379820">
                <a:tc>
                  <a:txBody>
                    <a:bodyPr/>
                    <a:lstStyle/>
                    <a:p>
                      <a:pPr marL="25400">
                        <a:lnSpc>
                          <a:spcPct val="107000"/>
                        </a:lnSpc>
                        <a:spcBef>
                          <a:spcPts val="40"/>
                        </a:spcBef>
                        <a:spcAft>
                          <a:spcPts val="0"/>
                        </a:spcAft>
                      </a:pPr>
                      <a:r>
                        <a:rPr lang="nl-NL" sz="1600" dirty="0">
                          <a:effectLst/>
                          <a:latin typeface="Verdana" panose="020B0604030504040204" pitchFamily="34" charset="0"/>
                          <a:ea typeface="Calibri" panose="020F0502020204030204" pitchFamily="34" charset="0"/>
                          <a:cs typeface="Verdana" panose="020B0604030504040204" pitchFamily="34" charset="0"/>
                        </a:rPr>
                        <a:t>B</a:t>
                      </a:r>
                      <a:r>
                        <a:rPr lang="nl-NL" sz="1600" spc="5" dirty="0">
                          <a:effectLst/>
                          <a:latin typeface="Verdana" panose="020B0604030504040204" pitchFamily="34" charset="0"/>
                          <a:ea typeface="Calibri" panose="020F0502020204030204" pitchFamily="34" charset="0"/>
                          <a:cs typeface="Verdana" panose="020B0604030504040204" pitchFamily="34" charset="0"/>
                        </a:rPr>
                        <a:t>t</a:t>
                      </a:r>
                      <a:r>
                        <a:rPr lang="nl-NL" sz="1600" dirty="0">
                          <a:effectLst/>
                          <a:latin typeface="Verdana" panose="020B0604030504040204" pitchFamily="34" charset="0"/>
                          <a:ea typeface="Calibri" panose="020F0502020204030204" pitchFamily="34" charset="0"/>
                          <a:cs typeface="Verdana" panose="020B0604030504040204" pitchFamily="34" charset="0"/>
                        </a:rPr>
                        <a:t>w</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88900">
                        <a:lnSpc>
                          <a:spcPts val="1205"/>
                        </a:lnSpc>
                        <a:spcBef>
                          <a:spcPts val="40"/>
                        </a:spcBef>
                        <a:spcAft>
                          <a:spcPts val="0"/>
                        </a:spcAft>
                      </a:pPr>
                      <a:r>
                        <a:rPr lang="nl-NL" sz="1600" dirty="0">
                          <a:effectLst/>
                          <a:latin typeface="Verdana" panose="020B0604030504040204" pitchFamily="34" charset="0"/>
                          <a:ea typeface="Calibri" panose="020F0502020204030204" pitchFamily="34" charset="0"/>
                          <a:cs typeface="Verdana" panose="020B0604030504040204" pitchFamily="34" charset="0"/>
                        </a:rPr>
                        <a:t>-</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394335" algn="r">
                        <a:lnSpc>
                          <a:spcPts val="1205"/>
                        </a:lnSpc>
                        <a:spcBef>
                          <a:spcPts val="40"/>
                        </a:spcBef>
                        <a:spcAft>
                          <a:spcPts val="0"/>
                        </a:spcAft>
                      </a:pPr>
                      <a:r>
                        <a:rPr lang="nl-NL" sz="1600" dirty="0">
                          <a:effectLst/>
                          <a:latin typeface="Arial" panose="020B0604020202020204" pitchFamily="34" charset="0"/>
                          <a:ea typeface="Calibri" panose="020F0502020204030204" pitchFamily="34" charset="0"/>
                          <a:cs typeface="Times New Roman" panose="02020603050405020304" pitchFamily="18" charset="0"/>
                        </a:rPr>
                        <a:t>21 %</a:t>
                      </a:r>
                    </a:p>
                  </a:txBody>
                  <a:tcPr marL="0" marR="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6625659"/>
                  </a:ext>
                </a:extLst>
              </a:tr>
              <a:tr h="554449">
                <a:tc>
                  <a:txBody>
                    <a:bodyPr/>
                    <a:lstStyle/>
                    <a:p>
                      <a:pPr marL="25400">
                        <a:lnSpc>
                          <a:spcPct val="107000"/>
                        </a:lnSpc>
                        <a:spcBef>
                          <a:spcPts val="225"/>
                        </a:spcBef>
                        <a:spcAft>
                          <a:spcPts val="0"/>
                        </a:spcAft>
                      </a:pPr>
                      <a:r>
                        <a:rPr lang="nl-NL" sz="1600" spc="-10">
                          <a:effectLst/>
                          <a:latin typeface="Verdana" panose="020B0604030504040204" pitchFamily="34" charset="0"/>
                          <a:ea typeface="Calibri" panose="020F0502020204030204" pitchFamily="34" charset="0"/>
                          <a:cs typeface="Verdana" panose="020B0604030504040204" pitchFamily="34" charset="0"/>
                        </a:rPr>
                        <a:t>I</a:t>
                      </a:r>
                      <a:r>
                        <a:rPr lang="nl-NL" sz="1600" spc="5">
                          <a:effectLst/>
                          <a:latin typeface="Verdana" panose="020B0604030504040204" pitchFamily="34" charset="0"/>
                          <a:ea typeface="Calibri" panose="020F0502020204030204" pitchFamily="34" charset="0"/>
                          <a:cs typeface="Verdana" panose="020B0604030504040204" pitchFamily="34" charset="0"/>
                        </a:rPr>
                        <a:t>n</a:t>
                      </a:r>
                      <a:r>
                        <a:rPr lang="nl-NL" sz="1600" spc="10">
                          <a:effectLst/>
                          <a:latin typeface="Verdana" panose="020B0604030504040204" pitchFamily="34" charset="0"/>
                          <a:ea typeface="Calibri" panose="020F0502020204030204" pitchFamily="34" charset="0"/>
                          <a:cs typeface="Verdana" panose="020B0604030504040204" pitchFamily="34" charset="0"/>
                        </a:rPr>
                        <a:t>k</a:t>
                      </a:r>
                      <a:r>
                        <a:rPr lang="nl-NL" sz="1600" spc="-5">
                          <a:effectLst/>
                          <a:latin typeface="Verdana" panose="020B0604030504040204" pitchFamily="34" charset="0"/>
                          <a:ea typeface="Calibri" panose="020F0502020204030204" pitchFamily="34" charset="0"/>
                          <a:cs typeface="Verdana" panose="020B0604030504040204" pitchFamily="34" charset="0"/>
                        </a:rPr>
                        <a:t>oo</a:t>
                      </a:r>
                      <a:r>
                        <a:rPr lang="nl-NL" sz="1600" spc="5">
                          <a:effectLst/>
                          <a:latin typeface="Verdana" panose="020B0604030504040204" pitchFamily="34" charset="0"/>
                          <a:ea typeface="Calibri" panose="020F0502020204030204" pitchFamily="34" charset="0"/>
                          <a:cs typeface="Verdana" panose="020B0604030504040204" pitchFamily="34" charset="0"/>
                        </a:rPr>
                        <a:t>p</a:t>
                      </a:r>
                      <a:r>
                        <a:rPr lang="nl-NL" sz="1600" spc="15">
                          <a:effectLst/>
                          <a:latin typeface="Verdana" panose="020B0604030504040204" pitchFamily="34" charset="0"/>
                          <a:ea typeface="Calibri" panose="020F0502020204030204" pitchFamily="34" charset="0"/>
                          <a:cs typeface="Verdana" panose="020B0604030504040204" pitchFamily="34" charset="0"/>
                        </a:rPr>
                        <a:t>p</a:t>
                      </a:r>
                      <a:r>
                        <a:rPr lang="nl-NL" sz="1600" spc="-5">
                          <a:effectLst/>
                          <a:latin typeface="Verdana" panose="020B0604030504040204" pitchFamily="34" charset="0"/>
                          <a:ea typeface="Calibri" panose="020F0502020204030204" pitchFamily="34" charset="0"/>
                          <a:cs typeface="Verdana" panose="020B0604030504040204" pitchFamily="34" charset="0"/>
                        </a:rPr>
                        <a:t>r</a:t>
                      </a:r>
                      <a:r>
                        <a:rPr lang="nl-NL" sz="1600" spc="15">
                          <a:effectLst/>
                          <a:latin typeface="Verdana" panose="020B0604030504040204" pitchFamily="34" charset="0"/>
                          <a:ea typeface="Calibri" panose="020F0502020204030204" pitchFamily="34" charset="0"/>
                          <a:cs typeface="Verdana" panose="020B0604030504040204" pitchFamily="34" charset="0"/>
                        </a:rPr>
                        <a:t>i</a:t>
                      </a:r>
                      <a:r>
                        <a:rPr lang="nl-NL" sz="1600" spc="5">
                          <a:effectLst/>
                          <a:latin typeface="Verdana" panose="020B0604030504040204" pitchFamily="34" charset="0"/>
                          <a:ea typeface="Calibri" panose="020F0502020204030204" pitchFamily="34" charset="0"/>
                          <a:cs typeface="Verdana" panose="020B0604030504040204" pitchFamily="34" charset="0"/>
                        </a:rPr>
                        <a:t>j</a:t>
                      </a:r>
                      <a:r>
                        <a:rPr lang="nl-NL" sz="1600">
                          <a:effectLst/>
                          <a:latin typeface="Verdana" panose="020B0604030504040204" pitchFamily="34" charset="0"/>
                          <a:ea typeface="Calibri" panose="020F0502020204030204" pitchFamily="34" charset="0"/>
                          <a:cs typeface="Verdana" panose="020B0604030504040204" pitchFamily="34" charset="0"/>
                        </a:rPr>
                        <a:t>s</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88900">
                        <a:lnSpc>
                          <a:spcPct val="107000"/>
                        </a:lnSpc>
                        <a:spcBef>
                          <a:spcPts val="225"/>
                        </a:spcBef>
                        <a:spcAft>
                          <a:spcPts val="0"/>
                        </a:spcAft>
                      </a:pPr>
                      <a:r>
                        <a:rPr lang="nl-NL" sz="1600">
                          <a:effectLst/>
                          <a:latin typeface="Verdana" panose="020B0604030504040204" pitchFamily="34" charset="0"/>
                          <a:ea typeface="Calibri" panose="020F0502020204030204" pitchFamily="34" charset="0"/>
                          <a:cs typeface="Verdana" panose="020B0604030504040204" pitchFamily="34" charset="0"/>
                        </a:rPr>
                        <a:t>€</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394335" algn="r">
                        <a:lnSpc>
                          <a:spcPct val="107000"/>
                        </a:lnSpc>
                        <a:spcBef>
                          <a:spcPts val="225"/>
                        </a:spcBef>
                        <a:spcAft>
                          <a:spcPts val="0"/>
                        </a:spcAft>
                      </a:pPr>
                      <a:r>
                        <a:rPr lang="nl-NL" sz="1600" dirty="0">
                          <a:effectLst/>
                          <a:latin typeface="Arial" panose="020B0604020202020204" pitchFamily="34" charset="0"/>
                          <a:ea typeface="Calibri" panose="020F0502020204030204" pitchFamily="34" charset="0"/>
                          <a:cs typeface="Times New Roman" panose="02020603050405020304" pitchFamily="18" charset="0"/>
                        </a:rPr>
                        <a:t>%</a:t>
                      </a: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170272549"/>
                  </a:ext>
                </a:extLst>
              </a:tr>
            </a:tbl>
          </a:graphicData>
        </a:graphic>
      </p:graphicFrame>
    </p:spTree>
    <p:extLst>
      <p:ext uri="{BB962C8B-B14F-4D97-AF65-F5344CB8AC3E}">
        <p14:creationId xmlns:p14="http://schemas.microsoft.com/office/powerpoint/2010/main" val="3543003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Indeling kostenoverzicht</a:t>
            </a:r>
          </a:p>
        </p:txBody>
      </p:sp>
      <p:sp>
        <p:nvSpPr>
          <p:cNvPr id="4" name="Tijdelijke aanduiding voor inhoud 2"/>
          <p:cNvSpPr>
            <a:spLocks noGrp="1"/>
          </p:cNvSpPr>
          <p:nvPr>
            <p:ph idx="1"/>
          </p:nvPr>
        </p:nvSpPr>
        <p:spPr/>
        <p:txBody>
          <a:bodyPr/>
          <a:lstStyle/>
          <a:p>
            <a:pPr marL="0" lvl="1" indent="0" eaLnBrk="1" hangingPunct="1">
              <a:spcBef>
                <a:spcPts val="1000"/>
              </a:spcBef>
              <a:buNone/>
            </a:pPr>
            <a:endParaRPr lang="nl-NL" sz="3200" dirty="0">
              <a:solidFill>
                <a:srgbClr val="20382B"/>
              </a:solidFill>
              <a:latin typeface="+mj-lt"/>
            </a:endParaRPr>
          </a:p>
          <a:p>
            <a:pPr marL="228600" lvl="1" eaLnBrk="1" hangingPunct="1">
              <a:spcBef>
                <a:spcPts val="1000"/>
              </a:spcBef>
            </a:pPr>
            <a:endParaRPr lang="nl-NL" sz="2800" dirty="0">
              <a:solidFill>
                <a:srgbClr val="20382B"/>
              </a:solidFill>
              <a:latin typeface="+mj-lt"/>
            </a:endParaRPr>
          </a:p>
          <a:p>
            <a:pPr eaLnBrk="1" hangingPunct="1"/>
            <a:endParaRPr lang="nl-NL" dirty="0">
              <a:latin typeface="+mj-lt"/>
            </a:endParaRPr>
          </a:p>
        </p:txBody>
      </p:sp>
      <p:graphicFrame>
        <p:nvGraphicFramePr>
          <p:cNvPr id="7" name="Tabel 6"/>
          <p:cNvGraphicFramePr>
            <a:graphicFrameLocks noGrp="1"/>
          </p:cNvGraphicFramePr>
          <p:nvPr/>
        </p:nvGraphicFramePr>
        <p:xfrm>
          <a:off x="964837" y="1436914"/>
          <a:ext cx="6631496" cy="495428"/>
        </p:xfrm>
        <a:graphic>
          <a:graphicData uri="http://schemas.openxmlformats.org/drawingml/2006/table">
            <a:tbl>
              <a:tblPr firstRow="1" firstCol="1" bandRow="1"/>
              <a:tblGrid>
                <a:gridCol w="1633347">
                  <a:extLst>
                    <a:ext uri="{9D8B030D-6E8A-4147-A177-3AD203B41FA5}">
                      <a16:colId xmlns:a16="http://schemas.microsoft.com/office/drawing/2014/main" val="20001"/>
                    </a:ext>
                  </a:extLst>
                </a:gridCol>
                <a:gridCol w="1650492">
                  <a:extLst>
                    <a:ext uri="{9D8B030D-6E8A-4147-A177-3AD203B41FA5}">
                      <a16:colId xmlns:a16="http://schemas.microsoft.com/office/drawing/2014/main" val="20002"/>
                    </a:ext>
                  </a:extLst>
                </a:gridCol>
                <a:gridCol w="1146810">
                  <a:extLst>
                    <a:ext uri="{9D8B030D-6E8A-4147-A177-3AD203B41FA5}">
                      <a16:colId xmlns:a16="http://schemas.microsoft.com/office/drawing/2014/main" val="20003"/>
                    </a:ext>
                  </a:extLst>
                </a:gridCol>
                <a:gridCol w="1079056">
                  <a:extLst>
                    <a:ext uri="{9D8B030D-6E8A-4147-A177-3AD203B41FA5}">
                      <a16:colId xmlns:a16="http://schemas.microsoft.com/office/drawing/2014/main" val="20004"/>
                    </a:ext>
                  </a:extLst>
                </a:gridCol>
                <a:gridCol w="1121791">
                  <a:extLst>
                    <a:ext uri="{9D8B030D-6E8A-4147-A177-3AD203B41FA5}">
                      <a16:colId xmlns:a16="http://schemas.microsoft.com/office/drawing/2014/main" val="20005"/>
                    </a:ext>
                  </a:extLst>
                </a:gridCol>
              </a:tblGrid>
              <a:tr h="198215">
                <a:tc>
                  <a:txBody>
                    <a:bodyPr/>
                    <a:lstStyle/>
                    <a:p>
                      <a:pPr>
                        <a:spcAft>
                          <a:spcPts val="0"/>
                        </a:spcAft>
                      </a:pPr>
                      <a:r>
                        <a:rPr lang="nl-NL" sz="1600" b="1" dirty="0">
                          <a:effectLst/>
                          <a:latin typeface="Calibri Light" panose="020F0302020204030204" pitchFamily="34" charset="0"/>
                          <a:ea typeface="Calibri" panose="020F0502020204030204" pitchFamily="34" charset="0"/>
                          <a:cs typeface="Times New Roman" panose="02020603050405020304" pitchFamily="18" charset="0"/>
                        </a:rPr>
                        <a:t>Artikel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600" b="1">
                          <a:effectLst/>
                          <a:latin typeface="Calibri Light" panose="020F0302020204030204" pitchFamily="34" charset="0"/>
                          <a:ea typeface="Calibri" panose="020F0502020204030204" pitchFamily="34" charset="0"/>
                          <a:cs typeface="Times New Roman" panose="02020603050405020304" pitchFamily="18" charset="0"/>
                        </a:rPr>
                        <a:t>Inkoopfactuurprijs</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600" b="1">
                          <a:effectLst/>
                          <a:latin typeface="Calibri Light" panose="020F0302020204030204" pitchFamily="34" charset="0"/>
                          <a:ea typeface="Calibri" panose="020F0502020204030204" pitchFamily="34" charset="0"/>
                          <a:cs typeface="Times New Roman" panose="02020603050405020304" pitchFamily="18" charset="0"/>
                        </a:rPr>
                        <a:t>Btw-tarief</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600" b="1">
                          <a:effectLst/>
                          <a:latin typeface="Calibri Light" panose="020F0302020204030204" pitchFamily="34" charset="0"/>
                          <a:ea typeface="Calibri" panose="020F0502020204030204" pitchFamily="34" charset="0"/>
                          <a:cs typeface="Times New Roman" panose="02020603050405020304" pitchFamily="18" charset="0"/>
                        </a:rPr>
                        <a:t>Inkoopprijs</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600" b="1" dirty="0">
                          <a:effectLst/>
                          <a:latin typeface="Calibri Light" panose="020F0302020204030204" pitchFamily="34" charset="0"/>
                          <a:ea typeface="Calibri" panose="020F0502020204030204" pitchFamily="34" charset="0"/>
                          <a:cs typeface="Times New Roman" panose="02020603050405020304" pitchFamily="18" charset="0"/>
                        </a:rPr>
                        <a:t>Btw-bedrag</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spcAft>
                          <a:spcPts val="0"/>
                        </a:spcAft>
                      </a:pPr>
                      <a:r>
                        <a:rPr lang="nl-NL" sz="1600" dirty="0">
                          <a:effectLst/>
                          <a:latin typeface="Calibri Light" panose="020F0302020204030204" pitchFamily="34" charset="0"/>
                          <a:ea typeface="Calibri" panose="020F0502020204030204" pitchFamily="34" charset="0"/>
                          <a:cs typeface="Times New Roman" panose="02020603050405020304" pitchFamily="18" charset="0"/>
                        </a:rPr>
                        <a:t>Houten paard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600">
                          <a:effectLst/>
                          <a:latin typeface="Calibri Light" panose="020F0302020204030204" pitchFamily="34" charset="0"/>
                          <a:ea typeface="Calibri" panose="020F0502020204030204" pitchFamily="34" charset="0"/>
                          <a:cs typeface="Times New Roman" panose="02020603050405020304" pitchFamily="18" charset="0"/>
                        </a:rPr>
                        <a:t>€ 114,95 </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600" dirty="0">
                          <a:effectLst/>
                          <a:latin typeface="Calibri Light" panose="020F0302020204030204" pitchFamily="34" charset="0"/>
                          <a:ea typeface="Calibri" panose="020F0502020204030204" pitchFamily="34" charset="0"/>
                          <a:cs typeface="Times New Roman" panose="02020603050405020304" pitchFamily="18" charset="0"/>
                        </a:rPr>
                        <a:t>21%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600" dirty="0">
                          <a:effectLst/>
                          <a:latin typeface="Calibri Light" panose="020F0302020204030204" pitchFamily="34" charset="0"/>
                          <a:ea typeface="Calibri" panose="020F0502020204030204" pitchFamily="34" charset="0"/>
                          <a:cs typeface="Times New Roman" panose="02020603050405020304" pitchFamily="18" charset="0"/>
                        </a:rPr>
                        <a:t>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600" dirty="0">
                          <a:effectLst/>
                          <a:latin typeface="Calibri Light" panose="020F0302020204030204" pitchFamily="34" charset="0"/>
                          <a:ea typeface="Calibri" panose="020F0502020204030204" pitchFamily="34" charset="0"/>
                          <a:cs typeface="Times New Roman" panose="02020603050405020304" pitchFamily="18" charset="0"/>
                        </a:rPr>
                        <a:t>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9" name="Tabel 8"/>
          <p:cNvGraphicFramePr>
            <a:graphicFrameLocks noGrp="1"/>
          </p:cNvGraphicFramePr>
          <p:nvPr/>
        </p:nvGraphicFramePr>
        <p:xfrm>
          <a:off x="964837" y="4031479"/>
          <a:ext cx="5839097" cy="1408680"/>
        </p:xfrm>
        <a:graphic>
          <a:graphicData uri="http://schemas.openxmlformats.org/drawingml/2006/table">
            <a:tbl>
              <a:tblPr/>
              <a:tblGrid>
                <a:gridCol w="2538330">
                  <a:extLst>
                    <a:ext uri="{9D8B030D-6E8A-4147-A177-3AD203B41FA5}">
                      <a16:colId xmlns:a16="http://schemas.microsoft.com/office/drawing/2014/main" val="3467487491"/>
                    </a:ext>
                  </a:extLst>
                </a:gridCol>
                <a:gridCol w="1996413">
                  <a:extLst>
                    <a:ext uri="{9D8B030D-6E8A-4147-A177-3AD203B41FA5}">
                      <a16:colId xmlns:a16="http://schemas.microsoft.com/office/drawing/2014/main" val="2373237904"/>
                    </a:ext>
                  </a:extLst>
                </a:gridCol>
                <a:gridCol w="1304354">
                  <a:extLst>
                    <a:ext uri="{9D8B030D-6E8A-4147-A177-3AD203B41FA5}">
                      <a16:colId xmlns:a16="http://schemas.microsoft.com/office/drawing/2014/main" val="238692370"/>
                    </a:ext>
                  </a:extLst>
                </a:gridCol>
              </a:tblGrid>
              <a:tr h="474411">
                <a:tc>
                  <a:txBody>
                    <a:bodyPr/>
                    <a:lstStyle/>
                    <a:p>
                      <a:pPr marL="25400">
                        <a:lnSpc>
                          <a:spcPct val="107000"/>
                        </a:lnSpc>
                        <a:spcBef>
                          <a:spcPts val="230"/>
                        </a:spcBef>
                        <a:spcAft>
                          <a:spcPts val="0"/>
                        </a:spcAft>
                      </a:pPr>
                      <a:r>
                        <a:rPr lang="nl-NL" sz="1600" spc="-10" dirty="0">
                          <a:effectLst/>
                          <a:latin typeface="Verdana" panose="020B0604030504040204" pitchFamily="34" charset="0"/>
                          <a:ea typeface="Calibri" panose="020F0502020204030204" pitchFamily="34" charset="0"/>
                          <a:cs typeface="Verdana" panose="020B0604030504040204" pitchFamily="34" charset="0"/>
                        </a:rPr>
                        <a:t>I</a:t>
                      </a:r>
                      <a:r>
                        <a:rPr lang="nl-NL" sz="1600" spc="5" dirty="0">
                          <a:effectLst/>
                          <a:latin typeface="Verdana" panose="020B0604030504040204" pitchFamily="34" charset="0"/>
                          <a:ea typeface="Calibri" panose="020F0502020204030204" pitchFamily="34" charset="0"/>
                          <a:cs typeface="Verdana" panose="020B0604030504040204" pitchFamily="34" charset="0"/>
                        </a:rPr>
                        <a:t>n</a:t>
                      </a:r>
                      <a:r>
                        <a:rPr lang="nl-NL" sz="1600" spc="10" dirty="0">
                          <a:effectLst/>
                          <a:latin typeface="Verdana" panose="020B0604030504040204" pitchFamily="34" charset="0"/>
                          <a:ea typeface="Calibri" panose="020F0502020204030204" pitchFamily="34" charset="0"/>
                          <a:cs typeface="Verdana" panose="020B0604030504040204" pitchFamily="34" charset="0"/>
                        </a:rPr>
                        <a:t>k</a:t>
                      </a:r>
                      <a:r>
                        <a:rPr lang="nl-NL" sz="1600" spc="-5" dirty="0">
                          <a:effectLst/>
                          <a:latin typeface="Verdana" panose="020B0604030504040204" pitchFamily="34" charset="0"/>
                          <a:ea typeface="Calibri" panose="020F0502020204030204" pitchFamily="34" charset="0"/>
                          <a:cs typeface="Verdana" panose="020B0604030504040204" pitchFamily="34" charset="0"/>
                        </a:rPr>
                        <a:t>oo</a:t>
                      </a:r>
                      <a:r>
                        <a:rPr lang="nl-NL" sz="1600" spc="15" dirty="0">
                          <a:effectLst/>
                          <a:latin typeface="Verdana" panose="020B0604030504040204" pitchFamily="34" charset="0"/>
                          <a:ea typeface="Calibri" panose="020F0502020204030204" pitchFamily="34" charset="0"/>
                          <a:cs typeface="Verdana" panose="020B0604030504040204" pitchFamily="34" charset="0"/>
                        </a:rPr>
                        <a:t>p</a:t>
                      </a:r>
                      <a:r>
                        <a:rPr lang="nl-NL" sz="1600" dirty="0">
                          <a:effectLst/>
                          <a:latin typeface="Verdana" panose="020B0604030504040204" pitchFamily="34" charset="0"/>
                          <a:ea typeface="Calibri" panose="020F0502020204030204" pitchFamily="34" charset="0"/>
                          <a:cs typeface="Verdana" panose="020B0604030504040204" pitchFamily="34" charset="0"/>
                        </a:rPr>
                        <a:t>fa</a:t>
                      </a:r>
                      <a:r>
                        <a:rPr lang="nl-NL" sz="1600" spc="-5" dirty="0">
                          <a:effectLst/>
                          <a:latin typeface="Verdana" panose="020B0604030504040204" pitchFamily="34" charset="0"/>
                          <a:ea typeface="Calibri" panose="020F0502020204030204" pitchFamily="34" charset="0"/>
                          <a:cs typeface="Verdana" panose="020B0604030504040204" pitchFamily="34" charset="0"/>
                        </a:rPr>
                        <a:t>c</a:t>
                      </a:r>
                      <a:r>
                        <a:rPr lang="nl-NL" sz="1600" spc="5" dirty="0">
                          <a:effectLst/>
                          <a:latin typeface="Verdana" panose="020B0604030504040204" pitchFamily="34" charset="0"/>
                          <a:ea typeface="Calibri" panose="020F0502020204030204" pitchFamily="34" charset="0"/>
                          <a:cs typeface="Verdana" panose="020B0604030504040204" pitchFamily="34" charset="0"/>
                        </a:rPr>
                        <a:t>tuu</a:t>
                      </a:r>
                      <a:r>
                        <a:rPr lang="nl-NL" sz="1600" spc="-5" dirty="0">
                          <a:effectLst/>
                          <a:latin typeface="Verdana" panose="020B0604030504040204" pitchFamily="34" charset="0"/>
                          <a:ea typeface="Calibri" panose="020F0502020204030204" pitchFamily="34" charset="0"/>
                          <a:cs typeface="Verdana" panose="020B0604030504040204" pitchFamily="34" charset="0"/>
                        </a:rPr>
                        <a:t>r</a:t>
                      </a:r>
                      <a:r>
                        <a:rPr lang="nl-NL" sz="1600" spc="5" dirty="0">
                          <a:effectLst/>
                          <a:latin typeface="Verdana" panose="020B0604030504040204" pitchFamily="34" charset="0"/>
                          <a:ea typeface="Calibri" panose="020F0502020204030204" pitchFamily="34" charset="0"/>
                          <a:cs typeface="Verdana" panose="020B0604030504040204" pitchFamily="34" charset="0"/>
                        </a:rPr>
                        <a:t>p</a:t>
                      </a:r>
                      <a:r>
                        <a:rPr lang="nl-NL" sz="1600" spc="-5" dirty="0">
                          <a:effectLst/>
                          <a:latin typeface="Verdana" panose="020B0604030504040204" pitchFamily="34" charset="0"/>
                          <a:ea typeface="Calibri" panose="020F0502020204030204" pitchFamily="34" charset="0"/>
                          <a:cs typeface="Verdana" panose="020B0604030504040204" pitchFamily="34" charset="0"/>
                        </a:rPr>
                        <a:t>r</a:t>
                      </a:r>
                      <a:r>
                        <a:rPr lang="nl-NL" sz="1600" spc="15" dirty="0">
                          <a:effectLst/>
                          <a:latin typeface="Verdana" panose="020B0604030504040204" pitchFamily="34" charset="0"/>
                          <a:ea typeface="Calibri" panose="020F0502020204030204" pitchFamily="34" charset="0"/>
                          <a:cs typeface="Verdana" panose="020B0604030504040204" pitchFamily="34" charset="0"/>
                        </a:rPr>
                        <a:t>i</a:t>
                      </a:r>
                      <a:r>
                        <a:rPr lang="nl-NL" sz="1600" spc="5" dirty="0">
                          <a:effectLst/>
                          <a:latin typeface="Verdana" panose="020B0604030504040204" pitchFamily="34" charset="0"/>
                          <a:ea typeface="Calibri" panose="020F0502020204030204" pitchFamily="34" charset="0"/>
                          <a:cs typeface="Verdana" panose="020B0604030504040204" pitchFamily="34" charset="0"/>
                        </a:rPr>
                        <a:t>j</a:t>
                      </a:r>
                      <a:r>
                        <a:rPr lang="nl-NL" sz="1600" dirty="0">
                          <a:effectLst/>
                          <a:latin typeface="Verdana" panose="020B0604030504040204" pitchFamily="34" charset="0"/>
                          <a:ea typeface="Calibri" panose="020F0502020204030204" pitchFamily="34" charset="0"/>
                          <a:cs typeface="Verdana" panose="020B0604030504040204" pitchFamily="34" charset="0"/>
                        </a:rPr>
                        <a:t>s</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88900">
                        <a:lnSpc>
                          <a:spcPct val="107000"/>
                        </a:lnSpc>
                        <a:spcBef>
                          <a:spcPts val="230"/>
                        </a:spcBef>
                        <a:spcAft>
                          <a:spcPts val="0"/>
                        </a:spcAft>
                      </a:pPr>
                      <a:r>
                        <a:rPr lang="nl-NL" sz="1600" dirty="0">
                          <a:effectLst/>
                          <a:latin typeface="Verdana" panose="020B0604030504040204" pitchFamily="34" charset="0"/>
                          <a:ea typeface="Calibri" panose="020F0502020204030204" pitchFamily="34" charset="0"/>
                          <a:cs typeface="Verdana" panose="020B0604030504040204" pitchFamily="34" charset="0"/>
                        </a:rPr>
                        <a:t>€ 114,95</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394335" algn="r">
                        <a:lnSpc>
                          <a:spcPct val="107000"/>
                        </a:lnSpc>
                        <a:spcBef>
                          <a:spcPts val="230"/>
                        </a:spcBef>
                        <a:spcAft>
                          <a:spcPts val="0"/>
                        </a:spcAft>
                      </a:pPr>
                      <a:r>
                        <a:rPr lang="nl-NL" sz="1600" dirty="0">
                          <a:effectLst/>
                          <a:latin typeface="Verdana" panose="020B0604030504040204" pitchFamily="34" charset="0"/>
                          <a:ea typeface="Calibri" panose="020F0502020204030204" pitchFamily="34" charset="0"/>
                          <a:cs typeface="Verdana" panose="020B0604030504040204" pitchFamily="34" charset="0"/>
                        </a:rPr>
                        <a:t>121%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16419837"/>
                  </a:ext>
                </a:extLst>
              </a:tr>
              <a:tr h="379820">
                <a:tc>
                  <a:txBody>
                    <a:bodyPr/>
                    <a:lstStyle/>
                    <a:p>
                      <a:pPr marL="25400">
                        <a:lnSpc>
                          <a:spcPct val="107000"/>
                        </a:lnSpc>
                        <a:spcBef>
                          <a:spcPts val="40"/>
                        </a:spcBef>
                        <a:spcAft>
                          <a:spcPts val="0"/>
                        </a:spcAft>
                      </a:pPr>
                      <a:r>
                        <a:rPr lang="nl-NL" sz="1600" dirty="0">
                          <a:effectLst/>
                          <a:latin typeface="Verdana" panose="020B0604030504040204" pitchFamily="34" charset="0"/>
                          <a:ea typeface="Calibri" panose="020F0502020204030204" pitchFamily="34" charset="0"/>
                          <a:cs typeface="Verdana" panose="020B0604030504040204" pitchFamily="34" charset="0"/>
                        </a:rPr>
                        <a:t>B</a:t>
                      </a:r>
                      <a:r>
                        <a:rPr lang="nl-NL" sz="1600" spc="5" dirty="0">
                          <a:effectLst/>
                          <a:latin typeface="Verdana" panose="020B0604030504040204" pitchFamily="34" charset="0"/>
                          <a:ea typeface="Calibri" panose="020F0502020204030204" pitchFamily="34" charset="0"/>
                          <a:cs typeface="Verdana" panose="020B0604030504040204" pitchFamily="34" charset="0"/>
                        </a:rPr>
                        <a:t>t</a:t>
                      </a:r>
                      <a:r>
                        <a:rPr lang="nl-NL" sz="1600" dirty="0">
                          <a:effectLst/>
                          <a:latin typeface="Verdana" panose="020B0604030504040204" pitchFamily="34" charset="0"/>
                          <a:ea typeface="Calibri" panose="020F0502020204030204" pitchFamily="34" charset="0"/>
                          <a:cs typeface="Verdana" panose="020B0604030504040204" pitchFamily="34" charset="0"/>
                        </a:rPr>
                        <a:t>w</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88900">
                        <a:lnSpc>
                          <a:spcPts val="1205"/>
                        </a:lnSpc>
                        <a:spcBef>
                          <a:spcPts val="40"/>
                        </a:spcBef>
                        <a:spcAft>
                          <a:spcPts val="0"/>
                        </a:spcAft>
                      </a:pPr>
                      <a:r>
                        <a:rPr lang="nl-NL" sz="1600" dirty="0">
                          <a:effectLst/>
                          <a:latin typeface="Verdana" panose="020B0604030504040204" pitchFamily="34" charset="0"/>
                          <a:ea typeface="Calibri" panose="020F0502020204030204" pitchFamily="34" charset="0"/>
                          <a:cs typeface="Verdana" panose="020B0604030504040204" pitchFamily="34" charset="0"/>
                        </a:rPr>
                        <a:t>-</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394335" algn="r">
                        <a:lnSpc>
                          <a:spcPts val="1205"/>
                        </a:lnSpc>
                        <a:spcBef>
                          <a:spcPts val="40"/>
                        </a:spcBef>
                        <a:spcAft>
                          <a:spcPts val="0"/>
                        </a:spcAft>
                      </a:pPr>
                      <a:r>
                        <a:rPr lang="nl-NL" sz="1600" dirty="0">
                          <a:effectLst/>
                          <a:latin typeface="Arial" panose="020B0604020202020204" pitchFamily="34" charset="0"/>
                          <a:ea typeface="Calibri" panose="020F0502020204030204" pitchFamily="34" charset="0"/>
                          <a:cs typeface="Times New Roman" panose="02020603050405020304" pitchFamily="18" charset="0"/>
                        </a:rPr>
                        <a:t>21 %</a:t>
                      </a:r>
                    </a:p>
                  </a:txBody>
                  <a:tcPr marL="0" marR="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6625659"/>
                  </a:ext>
                </a:extLst>
              </a:tr>
              <a:tr h="554449">
                <a:tc>
                  <a:txBody>
                    <a:bodyPr/>
                    <a:lstStyle/>
                    <a:p>
                      <a:pPr marL="25400">
                        <a:lnSpc>
                          <a:spcPct val="107000"/>
                        </a:lnSpc>
                        <a:spcBef>
                          <a:spcPts val="225"/>
                        </a:spcBef>
                        <a:spcAft>
                          <a:spcPts val="0"/>
                        </a:spcAft>
                      </a:pPr>
                      <a:r>
                        <a:rPr lang="nl-NL" sz="1600" spc="-10">
                          <a:effectLst/>
                          <a:latin typeface="Verdana" panose="020B0604030504040204" pitchFamily="34" charset="0"/>
                          <a:ea typeface="Calibri" panose="020F0502020204030204" pitchFamily="34" charset="0"/>
                          <a:cs typeface="Verdana" panose="020B0604030504040204" pitchFamily="34" charset="0"/>
                        </a:rPr>
                        <a:t>I</a:t>
                      </a:r>
                      <a:r>
                        <a:rPr lang="nl-NL" sz="1600" spc="5">
                          <a:effectLst/>
                          <a:latin typeface="Verdana" panose="020B0604030504040204" pitchFamily="34" charset="0"/>
                          <a:ea typeface="Calibri" panose="020F0502020204030204" pitchFamily="34" charset="0"/>
                          <a:cs typeface="Verdana" panose="020B0604030504040204" pitchFamily="34" charset="0"/>
                        </a:rPr>
                        <a:t>n</a:t>
                      </a:r>
                      <a:r>
                        <a:rPr lang="nl-NL" sz="1600" spc="10">
                          <a:effectLst/>
                          <a:latin typeface="Verdana" panose="020B0604030504040204" pitchFamily="34" charset="0"/>
                          <a:ea typeface="Calibri" panose="020F0502020204030204" pitchFamily="34" charset="0"/>
                          <a:cs typeface="Verdana" panose="020B0604030504040204" pitchFamily="34" charset="0"/>
                        </a:rPr>
                        <a:t>k</a:t>
                      </a:r>
                      <a:r>
                        <a:rPr lang="nl-NL" sz="1600" spc="-5">
                          <a:effectLst/>
                          <a:latin typeface="Verdana" panose="020B0604030504040204" pitchFamily="34" charset="0"/>
                          <a:ea typeface="Calibri" panose="020F0502020204030204" pitchFamily="34" charset="0"/>
                          <a:cs typeface="Verdana" panose="020B0604030504040204" pitchFamily="34" charset="0"/>
                        </a:rPr>
                        <a:t>oo</a:t>
                      </a:r>
                      <a:r>
                        <a:rPr lang="nl-NL" sz="1600" spc="5">
                          <a:effectLst/>
                          <a:latin typeface="Verdana" panose="020B0604030504040204" pitchFamily="34" charset="0"/>
                          <a:ea typeface="Calibri" panose="020F0502020204030204" pitchFamily="34" charset="0"/>
                          <a:cs typeface="Verdana" panose="020B0604030504040204" pitchFamily="34" charset="0"/>
                        </a:rPr>
                        <a:t>p</a:t>
                      </a:r>
                      <a:r>
                        <a:rPr lang="nl-NL" sz="1600" spc="15">
                          <a:effectLst/>
                          <a:latin typeface="Verdana" panose="020B0604030504040204" pitchFamily="34" charset="0"/>
                          <a:ea typeface="Calibri" panose="020F0502020204030204" pitchFamily="34" charset="0"/>
                          <a:cs typeface="Verdana" panose="020B0604030504040204" pitchFamily="34" charset="0"/>
                        </a:rPr>
                        <a:t>p</a:t>
                      </a:r>
                      <a:r>
                        <a:rPr lang="nl-NL" sz="1600" spc="-5">
                          <a:effectLst/>
                          <a:latin typeface="Verdana" panose="020B0604030504040204" pitchFamily="34" charset="0"/>
                          <a:ea typeface="Calibri" panose="020F0502020204030204" pitchFamily="34" charset="0"/>
                          <a:cs typeface="Verdana" panose="020B0604030504040204" pitchFamily="34" charset="0"/>
                        </a:rPr>
                        <a:t>r</a:t>
                      </a:r>
                      <a:r>
                        <a:rPr lang="nl-NL" sz="1600" spc="15">
                          <a:effectLst/>
                          <a:latin typeface="Verdana" panose="020B0604030504040204" pitchFamily="34" charset="0"/>
                          <a:ea typeface="Calibri" panose="020F0502020204030204" pitchFamily="34" charset="0"/>
                          <a:cs typeface="Verdana" panose="020B0604030504040204" pitchFamily="34" charset="0"/>
                        </a:rPr>
                        <a:t>i</a:t>
                      </a:r>
                      <a:r>
                        <a:rPr lang="nl-NL" sz="1600" spc="5">
                          <a:effectLst/>
                          <a:latin typeface="Verdana" panose="020B0604030504040204" pitchFamily="34" charset="0"/>
                          <a:ea typeface="Calibri" panose="020F0502020204030204" pitchFamily="34" charset="0"/>
                          <a:cs typeface="Verdana" panose="020B0604030504040204" pitchFamily="34" charset="0"/>
                        </a:rPr>
                        <a:t>j</a:t>
                      </a:r>
                      <a:r>
                        <a:rPr lang="nl-NL" sz="1600">
                          <a:effectLst/>
                          <a:latin typeface="Verdana" panose="020B0604030504040204" pitchFamily="34" charset="0"/>
                          <a:ea typeface="Calibri" panose="020F0502020204030204" pitchFamily="34" charset="0"/>
                          <a:cs typeface="Verdana" panose="020B0604030504040204" pitchFamily="34" charset="0"/>
                        </a:rPr>
                        <a:t>s</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88900">
                        <a:lnSpc>
                          <a:spcPct val="107000"/>
                        </a:lnSpc>
                        <a:spcBef>
                          <a:spcPts val="225"/>
                        </a:spcBef>
                        <a:spcAft>
                          <a:spcPts val="0"/>
                        </a:spcAft>
                      </a:pPr>
                      <a:r>
                        <a:rPr lang="nl-NL" sz="1600">
                          <a:effectLst/>
                          <a:latin typeface="Verdana" panose="020B0604030504040204" pitchFamily="34" charset="0"/>
                          <a:ea typeface="Calibri" panose="020F0502020204030204" pitchFamily="34" charset="0"/>
                          <a:cs typeface="Verdana" panose="020B0604030504040204" pitchFamily="34" charset="0"/>
                        </a:rPr>
                        <a:t>€</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394335" algn="r">
                        <a:lnSpc>
                          <a:spcPct val="107000"/>
                        </a:lnSpc>
                        <a:spcBef>
                          <a:spcPts val="225"/>
                        </a:spcBef>
                        <a:spcAft>
                          <a:spcPts val="0"/>
                        </a:spcAft>
                      </a:pPr>
                      <a:r>
                        <a:rPr lang="nl-NL" sz="1600" dirty="0">
                          <a:effectLst/>
                          <a:latin typeface="Arial" panose="020B0604020202020204" pitchFamily="34" charset="0"/>
                          <a:ea typeface="Calibri" panose="020F0502020204030204" pitchFamily="34" charset="0"/>
                          <a:cs typeface="Times New Roman" panose="02020603050405020304" pitchFamily="18" charset="0"/>
                        </a:rPr>
                        <a:t>100 %</a:t>
                      </a: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170272549"/>
                  </a:ext>
                </a:extLst>
              </a:tr>
            </a:tbl>
          </a:graphicData>
        </a:graphic>
      </p:graphicFrame>
    </p:spTree>
    <p:extLst>
      <p:ext uri="{BB962C8B-B14F-4D97-AF65-F5344CB8AC3E}">
        <p14:creationId xmlns:p14="http://schemas.microsoft.com/office/powerpoint/2010/main" val="1755419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Indeling kostenoverzicht</a:t>
            </a:r>
          </a:p>
        </p:txBody>
      </p:sp>
      <p:sp>
        <p:nvSpPr>
          <p:cNvPr id="4" name="Tijdelijke aanduiding voor inhoud 2"/>
          <p:cNvSpPr>
            <a:spLocks noGrp="1"/>
          </p:cNvSpPr>
          <p:nvPr>
            <p:ph idx="1"/>
          </p:nvPr>
        </p:nvSpPr>
        <p:spPr/>
        <p:txBody>
          <a:bodyPr/>
          <a:lstStyle/>
          <a:p>
            <a:pPr marL="0" lvl="1" indent="0" eaLnBrk="1" hangingPunct="1">
              <a:spcBef>
                <a:spcPts val="1000"/>
              </a:spcBef>
              <a:buNone/>
            </a:pPr>
            <a:endParaRPr lang="nl-NL" sz="3200" dirty="0">
              <a:solidFill>
                <a:srgbClr val="20382B"/>
              </a:solidFill>
              <a:latin typeface="+mj-lt"/>
            </a:endParaRPr>
          </a:p>
          <a:p>
            <a:pPr marL="228600" lvl="1" eaLnBrk="1" hangingPunct="1">
              <a:spcBef>
                <a:spcPts val="1000"/>
              </a:spcBef>
            </a:pPr>
            <a:endParaRPr lang="nl-NL" sz="2800" dirty="0">
              <a:solidFill>
                <a:srgbClr val="20382B"/>
              </a:solidFill>
              <a:latin typeface="+mj-lt"/>
            </a:endParaRPr>
          </a:p>
          <a:p>
            <a:pPr eaLnBrk="1" hangingPunct="1"/>
            <a:endParaRPr lang="nl-NL" dirty="0">
              <a:latin typeface="+mj-lt"/>
            </a:endParaRPr>
          </a:p>
        </p:txBody>
      </p:sp>
      <p:graphicFrame>
        <p:nvGraphicFramePr>
          <p:cNvPr id="7" name="Tabel 6"/>
          <p:cNvGraphicFramePr>
            <a:graphicFrameLocks noGrp="1"/>
          </p:cNvGraphicFramePr>
          <p:nvPr/>
        </p:nvGraphicFramePr>
        <p:xfrm>
          <a:off x="964837" y="1436914"/>
          <a:ext cx="6631496" cy="495428"/>
        </p:xfrm>
        <a:graphic>
          <a:graphicData uri="http://schemas.openxmlformats.org/drawingml/2006/table">
            <a:tbl>
              <a:tblPr firstRow="1" firstCol="1" bandRow="1"/>
              <a:tblGrid>
                <a:gridCol w="1633347">
                  <a:extLst>
                    <a:ext uri="{9D8B030D-6E8A-4147-A177-3AD203B41FA5}">
                      <a16:colId xmlns:a16="http://schemas.microsoft.com/office/drawing/2014/main" val="20001"/>
                    </a:ext>
                  </a:extLst>
                </a:gridCol>
                <a:gridCol w="1650492">
                  <a:extLst>
                    <a:ext uri="{9D8B030D-6E8A-4147-A177-3AD203B41FA5}">
                      <a16:colId xmlns:a16="http://schemas.microsoft.com/office/drawing/2014/main" val="20002"/>
                    </a:ext>
                  </a:extLst>
                </a:gridCol>
                <a:gridCol w="1146810">
                  <a:extLst>
                    <a:ext uri="{9D8B030D-6E8A-4147-A177-3AD203B41FA5}">
                      <a16:colId xmlns:a16="http://schemas.microsoft.com/office/drawing/2014/main" val="20003"/>
                    </a:ext>
                  </a:extLst>
                </a:gridCol>
                <a:gridCol w="1079056">
                  <a:extLst>
                    <a:ext uri="{9D8B030D-6E8A-4147-A177-3AD203B41FA5}">
                      <a16:colId xmlns:a16="http://schemas.microsoft.com/office/drawing/2014/main" val="20004"/>
                    </a:ext>
                  </a:extLst>
                </a:gridCol>
                <a:gridCol w="1121791">
                  <a:extLst>
                    <a:ext uri="{9D8B030D-6E8A-4147-A177-3AD203B41FA5}">
                      <a16:colId xmlns:a16="http://schemas.microsoft.com/office/drawing/2014/main" val="20005"/>
                    </a:ext>
                  </a:extLst>
                </a:gridCol>
              </a:tblGrid>
              <a:tr h="198215">
                <a:tc>
                  <a:txBody>
                    <a:bodyPr/>
                    <a:lstStyle/>
                    <a:p>
                      <a:pPr>
                        <a:spcAft>
                          <a:spcPts val="0"/>
                        </a:spcAft>
                      </a:pPr>
                      <a:r>
                        <a:rPr lang="nl-NL" sz="1600" b="1" dirty="0">
                          <a:effectLst/>
                          <a:latin typeface="Calibri Light" panose="020F0302020204030204" pitchFamily="34" charset="0"/>
                          <a:ea typeface="Calibri" panose="020F0502020204030204" pitchFamily="34" charset="0"/>
                          <a:cs typeface="Times New Roman" panose="02020603050405020304" pitchFamily="18" charset="0"/>
                        </a:rPr>
                        <a:t>Artikel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600" b="1">
                          <a:effectLst/>
                          <a:latin typeface="Calibri Light" panose="020F0302020204030204" pitchFamily="34" charset="0"/>
                          <a:ea typeface="Calibri" panose="020F0502020204030204" pitchFamily="34" charset="0"/>
                          <a:cs typeface="Times New Roman" panose="02020603050405020304" pitchFamily="18" charset="0"/>
                        </a:rPr>
                        <a:t>Inkoopfactuurprijs</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600" b="1">
                          <a:effectLst/>
                          <a:latin typeface="Calibri Light" panose="020F0302020204030204" pitchFamily="34" charset="0"/>
                          <a:ea typeface="Calibri" panose="020F0502020204030204" pitchFamily="34" charset="0"/>
                          <a:cs typeface="Times New Roman" panose="02020603050405020304" pitchFamily="18" charset="0"/>
                        </a:rPr>
                        <a:t>Btw-tarief</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600" b="1">
                          <a:effectLst/>
                          <a:latin typeface="Calibri Light" panose="020F0302020204030204" pitchFamily="34" charset="0"/>
                          <a:ea typeface="Calibri" panose="020F0502020204030204" pitchFamily="34" charset="0"/>
                          <a:cs typeface="Times New Roman" panose="02020603050405020304" pitchFamily="18" charset="0"/>
                        </a:rPr>
                        <a:t>Inkoopprijs</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600" b="1" dirty="0">
                          <a:effectLst/>
                          <a:latin typeface="Calibri Light" panose="020F0302020204030204" pitchFamily="34" charset="0"/>
                          <a:ea typeface="Calibri" panose="020F0502020204030204" pitchFamily="34" charset="0"/>
                          <a:cs typeface="Times New Roman" panose="02020603050405020304" pitchFamily="18" charset="0"/>
                        </a:rPr>
                        <a:t>Btw-bedrag</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spcAft>
                          <a:spcPts val="0"/>
                        </a:spcAft>
                      </a:pPr>
                      <a:r>
                        <a:rPr lang="nl-NL" sz="1600" dirty="0">
                          <a:effectLst/>
                          <a:latin typeface="Calibri Light" panose="020F0302020204030204" pitchFamily="34" charset="0"/>
                          <a:ea typeface="Calibri" panose="020F0502020204030204" pitchFamily="34" charset="0"/>
                          <a:cs typeface="Times New Roman" panose="02020603050405020304" pitchFamily="18" charset="0"/>
                        </a:rPr>
                        <a:t>Houten paard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600">
                          <a:effectLst/>
                          <a:latin typeface="Calibri Light" panose="020F0302020204030204" pitchFamily="34" charset="0"/>
                          <a:ea typeface="Calibri" panose="020F0502020204030204" pitchFamily="34" charset="0"/>
                          <a:cs typeface="Times New Roman" panose="02020603050405020304" pitchFamily="18" charset="0"/>
                        </a:rPr>
                        <a:t>€ 114,95 </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600" dirty="0">
                          <a:effectLst/>
                          <a:latin typeface="Calibri Light" panose="020F0302020204030204" pitchFamily="34" charset="0"/>
                          <a:ea typeface="Calibri" panose="020F0502020204030204" pitchFamily="34" charset="0"/>
                          <a:cs typeface="Times New Roman" panose="02020603050405020304" pitchFamily="18" charset="0"/>
                        </a:rPr>
                        <a:t>21%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600" dirty="0">
                          <a:effectLst/>
                          <a:latin typeface="Calibri Light" panose="020F0302020204030204" pitchFamily="34" charset="0"/>
                          <a:ea typeface="Calibri" panose="020F0502020204030204" pitchFamily="34" charset="0"/>
                          <a:cs typeface="Times New Roman" panose="02020603050405020304" pitchFamily="18" charset="0"/>
                        </a:rPr>
                        <a:t>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600" dirty="0">
                          <a:effectLst/>
                          <a:latin typeface="Calibri Light" panose="020F0302020204030204" pitchFamily="34" charset="0"/>
                          <a:ea typeface="Calibri" panose="020F0502020204030204" pitchFamily="34" charset="0"/>
                          <a:cs typeface="Times New Roman" panose="02020603050405020304" pitchFamily="18" charset="0"/>
                        </a:rPr>
                        <a:t>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10" name="Tabel 9"/>
          <p:cNvGraphicFramePr>
            <a:graphicFrameLocks noGrp="1"/>
          </p:cNvGraphicFramePr>
          <p:nvPr/>
        </p:nvGraphicFramePr>
        <p:xfrm>
          <a:off x="964837" y="4234949"/>
          <a:ext cx="5839097" cy="1408680"/>
        </p:xfrm>
        <a:graphic>
          <a:graphicData uri="http://schemas.openxmlformats.org/drawingml/2006/table">
            <a:tbl>
              <a:tblPr/>
              <a:tblGrid>
                <a:gridCol w="2538330">
                  <a:extLst>
                    <a:ext uri="{9D8B030D-6E8A-4147-A177-3AD203B41FA5}">
                      <a16:colId xmlns:a16="http://schemas.microsoft.com/office/drawing/2014/main" val="3467487491"/>
                    </a:ext>
                  </a:extLst>
                </a:gridCol>
                <a:gridCol w="1996413">
                  <a:extLst>
                    <a:ext uri="{9D8B030D-6E8A-4147-A177-3AD203B41FA5}">
                      <a16:colId xmlns:a16="http://schemas.microsoft.com/office/drawing/2014/main" val="2373237904"/>
                    </a:ext>
                  </a:extLst>
                </a:gridCol>
                <a:gridCol w="1304354">
                  <a:extLst>
                    <a:ext uri="{9D8B030D-6E8A-4147-A177-3AD203B41FA5}">
                      <a16:colId xmlns:a16="http://schemas.microsoft.com/office/drawing/2014/main" val="238692370"/>
                    </a:ext>
                  </a:extLst>
                </a:gridCol>
              </a:tblGrid>
              <a:tr h="474411">
                <a:tc>
                  <a:txBody>
                    <a:bodyPr/>
                    <a:lstStyle/>
                    <a:p>
                      <a:pPr marL="25400">
                        <a:lnSpc>
                          <a:spcPct val="107000"/>
                        </a:lnSpc>
                        <a:spcBef>
                          <a:spcPts val="230"/>
                        </a:spcBef>
                        <a:spcAft>
                          <a:spcPts val="0"/>
                        </a:spcAft>
                      </a:pPr>
                      <a:r>
                        <a:rPr lang="nl-NL" sz="1600" spc="-10" dirty="0">
                          <a:effectLst/>
                          <a:latin typeface="Verdana" panose="020B0604030504040204" pitchFamily="34" charset="0"/>
                          <a:ea typeface="Calibri" panose="020F0502020204030204" pitchFamily="34" charset="0"/>
                          <a:cs typeface="Verdana" panose="020B0604030504040204" pitchFamily="34" charset="0"/>
                        </a:rPr>
                        <a:t>I</a:t>
                      </a:r>
                      <a:r>
                        <a:rPr lang="nl-NL" sz="1600" spc="5" dirty="0">
                          <a:effectLst/>
                          <a:latin typeface="Verdana" panose="020B0604030504040204" pitchFamily="34" charset="0"/>
                          <a:ea typeface="Calibri" panose="020F0502020204030204" pitchFamily="34" charset="0"/>
                          <a:cs typeface="Verdana" panose="020B0604030504040204" pitchFamily="34" charset="0"/>
                        </a:rPr>
                        <a:t>n</a:t>
                      </a:r>
                      <a:r>
                        <a:rPr lang="nl-NL" sz="1600" spc="10" dirty="0">
                          <a:effectLst/>
                          <a:latin typeface="Verdana" panose="020B0604030504040204" pitchFamily="34" charset="0"/>
                          <a:ea typeface="Calibri" panose="020F0502020204030204" pitchFamily="34" charset="0"/>
                          <a:cs typeface="Verdana" panose="020B0604030504040204" pitchFamily="34" charset="0"/>
                        </a:rPr>
                        <a:t>k</a:t>
                      </a:r>
                      <a:r>
                        <a:rPr lang="nl-NL" sz="1600" spc="-5" dirty="0">
                          <a:effectLst/>
                          <a:latin typeface="Verdana" panose="020B0604030504040204" pitchFamily="34" charset="0"/>
                          <a:ea typeface="Calibri" panose="020F0502020204030204" pitchFamily="34" charset="0"/>
                          <a:cs typeface="Verdana" panose="020B0604030504040204" pitchFamily="34" charset="0"/>
                        </a:rPr>
                        <a:t>oo</a:t>
                      </a:r>
                      <a:r>
                        <a:rPr lang="nl-NL" sz="1600" spc="15" dirty="0">
                          <a:effectLst/>
                          <a:latin typeface="Verdana" panose="020B0604030504040204" pitchFamily="34" charset="0"/>
                          <a:ea typeface="Calibri" panose="020F0502020204030204" pitchFamily="34" charset="0"/>
                          <a:cs typeface="Verdana" panose="020B0604030504040204" pitchFamily="34" charset="0"/>
                        </a:rPr>
                        <a:t>p</a:t>
                      </a:r>
                      <a:r>
                        <a:rPr lang="nl-NL" sz="1600" dirty="0">
                          <a:effectLst/>
                          <a:latin typeface="Verdana" panose="020B0604030504040204" pitchFamily="34" charset="0"/>
                          <a:ea typeface="Calibri" panose="020F0502020204030204" pitchFamily="34" charset="0"/>
                          <a:cs typeface="Verdana" panose="020B0604030504040204" pitchFamily="34" charset="0"/>
                        </a:rPr>
                        <a:t>fa</a:t>
                      </a:r>
                      <a:r>
                        <a:rPr lang="nl-NL" sz="1600" spc="-5" dirty="0">
                          <a:effectLst/>
                          <a:latin typeface="Verdana" panose="020B0604030504040204" pitchFamily="34" charset="0"/>
                          <a:ea typeface="Calibri" panose="020F0502020204030204" pitchFamily="34" charset="0"/>
                          <a:cs typeface="Verdana" panose="020B0604030504040204" pitchFamily="34" charset="0"/>
                        </a:rPr>
                        <a:t>c</a:t>
                      </a:r>
                      <a:r>
                        <a:rPr lang="nl-NL" sz="1600" spc="5" dirty="0">
                          <a:effectLst/>
                          <a:latin typeface="Verdana" panose="020B0604030504040204" pitchFamily="34" charset="0"/>
                          <a:ea typeface="Calibri" panose="020F0502020204030204" pitchFamily="34" charset="0"/>
                          <a:cs typeface="Verdana" panose="020B0604030504040204" pitchFamily="34" charset="0"/>
                        </a:rPr>
                        <a:t>tuu</a:t>
                      </a:r>
                      <a:r>
                        <a:rPr lang="nl-NL" sz="1600" spc="-5" dirty="0">
                          <a:effectLst/>
                          <a:latin typeface="Verdana" panose="020B0604030504040204" pitchFamily="34" charset="0"/>
                          <a:ea typeface="Calibri" panose="020F0502020204030204" pitchFamily="34" charset="0"/>
                          <a:cs typeface="Verdana" panose="020B0604030504040204" pitchFamily="34" charset="0"/>
                        </a:rPr>
                        <a:t>r</a:t>
                      </a:r>
                      <a:r>
                        <a:rPr lang="nl-NL" sz="1600" spc="5" dirty="0">
                          <a:effectLst/>
                          <a:latin typeface="Verdana" panose="020B0604030504040204" pitchFamily="34" charset="0"/>
                          <a:ea typeface="Calibri" panose="020F0502020204030204" pitchFamily="34" charset="0"/>
                          <a:cs typeface="Verdana" panose="020B0604030504040204" pitchFamily="34" charset="0"/>
                        </a:rPr>
                        <a:t>p</a:t>
                      </a:r>
                      <a:r>
                        <a:rPr lang="nl-NL" sz="1600" spc="-5" dirty="0">
                          <a:effectLst/>
                          <a:latin typeface="Verdana" panose="020B0604030504040204" pitchFamily="34" charset="0"/>
                          <a:ea typeface="Calibri" panose="020F0502020204030204" pitchFamily="34" charset="0"/>
                          <a:cs typeface="Verdana" panose="020B0604030504040204" pitchFamily="34" charset="0"/>
                        </a:rPr>
                        <a:t>r</a:t>
                      </a:r>
                      <a:r>
                        <a:rPr lang="nl-NL" sz="1600" spc="15" dirty="0">
                          <a:effectLst/>
                          <a:latin typeface="Verdana" panose="020B0604030504040204" pitchFamily="34" charset="0"/>
                          <a:ea typeface="Calibri" panose="020F0502020204030204" pitchFamily="34" charset="0"/>
                          <a:cs typeface="Verdana" panose="020B0604030504040204" pitchFamily="34" charset="0"/>
                        </a:rPr>
                        <a:t>i</a:t>
                      </a:r>
                      <a:r>
                        <a:rPr lang="nl-NL" sz="1600" spc="5" dirty="0">
                          <a:effectLst/>
                          <a:latin typeface="Verdana" panose="020B0604030504040204" pitchFamily="34" charset="0"/>
                          <a:ea typeface="Calibri" panose="020F0502020204030204" pitchFamily="34" charset="0"/>
                          <a:cs typeface="Verdana" panose="020B0604030504040204" pitchFamily="34" charset="0"/>
                        </a:rPr>
                        <a:t>j</a:t>
                      </a:r>
                      <a:r>
                        <a:rPr lang="nl-NL" sz="1600" dirty="0">
                          <a:effectLst/>
                          <a:latin typeface="Verdana" panose="020B0604030504040204" pitchFamily="34" charset="0"/>
                          <a:ea typeface="Calibri" panose="020F0502020204030204" pitchFamily="34" charset="0"/>
                          <a:cs typeface="Verdana" panose="020B0604030504040204" pitchFamily="34" charset="0"/>
                        </a:rPr>
                        <a:t>s</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88900">
                        <a:lnSpc>
                          <a:spcPct val="107000"/>
                        </a:lnSpc>
                        <a:spcBef>
                          <a:spcPts val="230"/>
                        </a:spcBef>
                        <a:spcAft>
                          <a:spcPts val="0"/>
                        </a:spcAft>
                      </a:pPr>
                      <a:r>
                        <a:rPr lang="nl-NL" sz="1600" dirty="0">
                          <a:effectLst/>
                          <a:latin typeface="Verdana" panose="020B0604030504040204" pitchFamily="34" charset="0"/>
                          <a:ea typeface="Calibri" panose="020F0502020204030204" pitchFamily="34" charset="0"/>
                          <a:cs typeface="Verdana" panose="020B0604030504040204" pitchFamily="34" charset="0"/>
                        </a:rPr>
                        <a:t>€ 114,95</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394335" algn="r">
                        <a:lnSpc>
                          <a:spcPct val="107000"/>
                        </a:lnSpc>
                        <a:spcBef>
                          <a:spcPts val="230"/>
                        </a:spcBef>
                        <a:spcAft>
                          <a:spcPts val="0"/>
                        </a:spcAft>
                      </a:pPr>
                      <a:r>
                        <a:rPr lang="nl-NL" sz="1600" dirty="0">
                          <a:effectLst/>
                          <a:latin typeface="Verdana" panose="020B0604030504040204" pitchFamily="34" charset="0"/>
                          <a:ea typeface="Calibri" panose="020F0502020204030204" pitchFamily="34" charset="0"/>
                          <a:cs typeface="Verdana" panose="020B0604030504040204" pitchFamily="34" charset="0"/>
                        </a:rPr>
                        <a:t>121%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16419837"/>
                  </a:ext>
                </a:extLst>
              </a:tr>
              <a:tr h="379820">
                <a:tc>
                  <a:txBody>
                    <a:bodyPr/>
                    <a:lstStyle/>
                    <a:p>
                      <a:pPr marL="25400">
                        <a:lnSpc>
                          <a:spcPct val="107000"/>
                        </a:lnSpc>
                        <a:spcBef>
                          <a:spcPts val="40"/>
                        </a:spcBef>
                        <a:spcAft>
                          <a:spcPts val="0"/>
                        </a:spcAft>
                      </a:pPr>
                      <a:r>
                        <a:rPr lang="nl-NL" sz="1600" dirty="0">
                          <a:effectLst/>
                          <a:latin typeface="Verdana" panose="020B0604030504040204" pitchFamily="34" charset="0"/>
                          <a:ea typeface="Calibri" panose="020F0502020204030204" pitchFamily="34" charset="0"/>
                          <a:cs typeface="Verdana" panose="020B0604030504040204" pitchFamily="34" charset="0"/>
                        </a:rPr>
                        <a:t>B</a:t>
                      </a:r>
                      <a:r>
                        <a:rPr lang="nl-NL" sz="1600" spc="5" dirty="0">
                          <a:effectLst/>
                          <a:latin typeface="Verdana" panose="020B0604030504040204" pitchFamily="34" charset="0"/>
                          <a:ea typeface="Calibri" panose="020F0502020204030204" pitchFamily="34" charset="0"/>
                          <a:cs typeface="Verdana" panose="020B0604030504040204" pitchFamily="34" charset="0"/>
                        </a:rPr>
                        <a:t>t</a:t>
                      </a:r>
                      <a:r>
                        <a:rPr lang="nl-NL" sz="1600" dirty="0">
                          <a:effectLst/>
                          <a:latin typeface="Verdana" panose="020B0604030504040204" pitchFamily="34" charset="0"/>
                          <a:ea typeface="Calibri" panose="020F0502020204030204" pitchFamily="34" charset="0"/>
                          <a:cs typeface="Verdana" panose="020B0604030504040204" pitchFamily="34" charset="0"/>
                        </a:rPr>
                        <a:t>w</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88900">
                        <a:lnSpc>
                          <a:spcPts val="1205"/>
                        </a:lnSpc>
                        <a:spcBef>
                          <a:spcPts val="40"/>
                        </a:spcBef>
                        <a:spcAft>
                          <a:spcPts val="0"/>
                        </a:spcAft>
                      </a:pPr>
                      <a:r>
                        <a:rPr lang="nl-NL" sz="1600" dirty="0">
                          <a:effectLst/>
                          <a:latin typeface="Verdana" panose="020B0604030504040204" pitchFamily="34" charset="0"/>
                          <a:ea typeface="Calibri" panose="020F0502020204030204" pitchFamily="34" charset="0"/>
                          <a:cs typeface="Verdana" panose="020B0604030504040204" pitchFamily="34" charset="0"/>
                        </a:rPr>
                        <a:t>€  19,95</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394335" algn="r">
                        <a:lnSpc>
                          <a:spcPts val="1205"/>
                        </a:lnSpc>
                        <a:spcBef>
                          <a:spcPts val="40"/>
                        </a:spcBef>
                        <a:spcAft>
                          <a:spcPts val="0"/>
                        </a:spcAft>
                      </a:pPr>
                      <a:r>
                        <a:rPr lang="nl-NL" sz="1600" dirty="0">
                          <a:effectLst/>
                          <a:latin typeface="Arial" panose="020B0604020202020204" pitchFamily="34" charset="0"/>
                          <a:ea typeface="Calibri" panose="020F0502020204030204" pitchFamily="34" charset="0"/>
                          <a:cs typeface="Times New Roman" panose="02020603050405020304" pitchFamily="18" charset="0"/>
                        </a:rPr>
                        <a:t>21 %</a:t>
                      </a:r>
                    </a:p>
                  </a:txBody>
                  <a:tcPr marL="0" marR="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6625659"/>
                  </a:ext>
                </a:extLst>
              </a:tr>
              <a:tr h="554449">
                <a:tc>
                  <a:txBody>
                    <a:bodyPr/>
                    <a:lstStyle/>
                    <a:p>
                      <a:pPr marL="25400">
                        <a:lnSpc>
                          <a:spcPct val="107000"/>
                        </a:lnSpc>
                        <a:spcBef>
                          <a:spcPts val="225"/>
                        </a:spcBef>
                        <a:spcAft>
                          <a:spcPts val="0"/>
                        </a:spcAft>
                      </a:pPr>
                      <a:r>
                        <a:rPr lang="nl-NL" sz="1600" spc="-10" dirty="0">
                          <a:effectLst/>
                          <a:latin typeface="Verdana" panose="020B0604030504040204" pitchFamily="34" charset="0"/>
                          <a:ea typeface="Calibri" panose="020F0502020204030204" pitchFamily="34" charset="0"/>
                          <a:cs typeface="Verdana" panose="020B0604030504040204" pitchFamily="34" charset="0"/>
                        </a:rPr>
                        <a:t>I</a:t>
                      </a:r>
                      <a:r>
                        <a:rPr lang="nl-NL" sz="1600" spc="5" dirty="0">
                          <a:effectLst/>
                          <a:latin typeface="Verdana" panose="020B0604030504040204" pitchFamily="34" charset="0"/>
                          <a:ea typeface="Calibri" panose="020F0502020204030204" pitchFamily="34" charset="0"/>
                          <a:cs typeface="Verdana" panose="020B0604030504040204" pitchFamily="34" charset="0"/>
                        </a:rPr>
                        <a:t>n</a:t>
                      </a:r>
                      <a:r>
                        <a:rPr lang="nl-NL" sz="1600" spc="10" dirty="0">
                          <a:effectLst/>
                          <a:latin typeface="Verdana" panose="020B0604030504040204" pitchFamily="34" charset="0"/>
                          <a:ea typeface="Calibri" panose="020F0502020204030204" pitchFamily="34" charset="0"/>
                          <a:cs typeface="Verdana" panose="020B0604030504040204" pitchFamily="34" charset="0"/>
                        </a:rPr>
                        <a:t>k</a:t>
                      </a:r>
                      <a:r>
                        <a:rPr lang="nl-NL" sz="1600" spc="-5" dirty="0">
                          <a:effectLst/>
                          <a:latin typeface="Verdana" panose="020B0604030504040204" pitchFamily="34" charset="0"/>
                          <a:ea typeface="Calibri" panose="020F0502020204030204" pitchFamily="34" charset="0"/>
                          <a:cs typeface="Verdana" panose="020B0604030504040204" pitchFamily="34" charset="0"/>
                        </a:rPr>
                        <a:t>oo</a:t>
                      </a:r>
                      <a:r>
                        <a:rPr lang="nl-NL" sz="1600" spc="5" dirty="0">
                          <a:effectLst/>
                          <a:latin typeface="Verdana" panose="020B0604030504040204" pitchFamily="34" charset="0"/>
                          <a:ea typeface="Calibri" panose="020F0502020204030204" pitchFamily="34" charset="0"/>
                          <a:cs typeface="Verdana" panose="020B0604030504040204" pitchFamily="34" charset="0"/>
                        </a:rPr>
                        <a:t>p</a:t>
                      </a:r>
                      <a:r>
                        <a:rPr lang="nl-NL" sz="1600" spc="15" dirty="0">
                          <a:effectLst/>
                          <a:latin typeface="Verdana" panose="020B0604030504040204" pitchFamily="34" charset="0"/>
                          <a:ea typeface="Calibri" panose="020F0502020204030204" pitchFamily="34" charset="0"/>
                          <a:cs typeface="Verdana" panose="020B0604030504040204" pitchFamily="34" charset="0"/>
                        </a:rPr>
                        <a:t>p</a:t>
                      </a:r>
                      <a:r>
                        <a:rPr lang="nl-NL" sz="1600" spc="-5" dirty="0">
                          <a:effectLst/>
                          <a:latin typeface="Verdana" panose="020B0604030504040204" pitchFamily="34" charset="0"/>
                          <a:ea typeface="Calibri" panose="020F0502020204030204" pitchFamily="34" charset="0"/>
                          <a:cs typeface="Verdana" panose="020B0604030504040204" pitchFamily="34" charset="0"/>
                        </a:rPr>
                        <a:t>r</a:t>
                      </a:r>
                      <a:r>
                        <a:rPr lang="nl-NL" sz="1600" spc="15" dirty="0">
                          <a:effectLst/>
                          <a:latin typeface="Verdana" panose="020B0604030504040204" pitchFamily="34" charset="0"/>
                          <a:ea typeface="Calibri" panose="020F0502020204030204" pitchFamily="34" charset="0"/>
                          <a:cs typeface="Verdana" panose="020B0604030504040204" pitchFamily="34" charset="0"/>
                        </a:rPr>
                        <a:t>i</a:t>
                      </a:r>
                      <a:r>
                        <a:rPr lang="nl-NL" sz="1600" spc="5" dirty="0">
                          <a:effectLst/>
                          <a:latin typeface="Verdana" panose="020B0604030504040204" pitchFamily="34" charset="0"/>
                          <a:ea typeface="Calibri" panose="020F0502020204030204" pitchFamily="34" charset="0"/>
                          <a:cs typeface="Verdana" panose="020B0604030504040204" pitchFamily="34" charset="0"/>
                        </a:rPr>
                        <a:t>j</a:t>
                      </a:r>
                      <a:r>
                        <a:rPr lang="nl-NL" sz="1600" dirty="0">
                          <a:effectLst/>
                          <a:latin typeface="Verdana" panose="020B0604030504040204" pitchFamily="34" charset="0"/>
                          <a:ea typeface="Calibri" panose="020F0502020204030204" pitchFamily="34" charset="0"/>
                          <a:cs typeface="Verdana" panose="020B0604030504040204" pitchFamily="34" charset="0"/>
                        </a:rPr>
                        <a:t>s</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88900">
                        <a:lnSpc>
                          <a:spcPct val="107000"/>
                        </a:lnSpc>
                        <a:spcBef>
                          <a:spcPts val="225"/>
                        </a:spcBef>
                        <a:spcAft>
                          <a:spcPts val="0"/>
                        </a:spcAft>
                      </a:pPr>
                      <a:r>
                        <a:rPr lang="nl-NL" sz="1600" dirty="0">
                          <a:effectLst/>
                          <a:latin typeface="Verdana" panose="020B0604030504040204" pitchFamily="34" charset="0"/>
                          <a:ea typeface="Calibri" panose="020F0502020204030204" pitchFamily="34" charset="0"/>
                          <a:cs typeface="Verdana" panose="020B0604030504040204" pitchFamily="34" charset="0"/>
                        </a:rPr>
                        <a:t>€  95,00</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394335" algn="r">
                        <a:lnSpc>
                          <a:spcPct val="107000"/>
                        </a:lnSpc>
                        <a:spcBef>
                          <a:spcPts val="225"/>
                        </a:spcBef>
                        <a:spcAft>
                          <a:spcPts val="0"/>
                        </a:spcAft>
                      </a:pPr>
                      <a:r>
                        <a:rPr lang="nl-NL" sz="1600" dirty="0">
                          <a:effectLst/>
                          <a:latin typeface="Arial" panose="020B0604020202020204" pitchFamily="34" charset="0"/>
                          <a:ea typeface="Calibri" panose="020F0502020204030204" pitchFamily="34" charset="0"/>
                          <a:cs typeface="Times New Roman" panose="02020603050405020304" pitchFamily="18" charset="0"/>
                        </a:rPr>
                        <a:t>100 %</a:t>
                      </a: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170272549"/>
                  </a:ext>
                </a:extLst>
              </a:tr>
            </a:tbl>
          </a:graphicData>
        </a:graphic>
      </p:graphicFrame>
    </p:spTree>
    <p:extLst>
      <p:ext uri="{BB962C8B-B14F-4D97-AF65-F5344CB8AC3E}">
        <p14:creationId xmlns:p14="http://schemas.microsoft.com/office/powerpoint/2010/main" val="380459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Indeling kostenoverzicht</a:t>
            </a:r>
          </a:p>
        </p:txBody>
      </p:sp>
      <p:sp>
        <p:nvSpPr>
          <p:cNvPr id="4" name="Tijdelijke aanduiding voor inhoud 2"/>
          <p:cNvSpPr>
            <a:spLocks noGrp="1"/>
          </p:cNvSpPr>
          <p:nvPr>
            <p:ph idx="1"/>
          </p:nvPr>
        </p:nvSpPr>
        <p:spPr/>
        <p:txBody>
          <a:bodyPr/>
          <a:lstStyle/>
          <a:p>
            <a:pPr marL="0" lvl="1" indent="0" eaLnBrk="1" hangingPunct="1">
              <a:spcBef>
                <a:spcPts val="1000"/>
              </a:spcBef>
              <a:buNone/>
            </a:pPr>
            <a:endParaRPr lang="nl-NL" sz="3200" dirty="0">
              <a:solidFill>
                <a:srgbClr val="20382B"/>
              </a:solidFill>
              <a:latin typeface="+mj-lt"/>
            </a:endParaRPr>
          </a:p>
          <a:p>
            <a:pPr marL="228600" lvl="1" eaLnBrk="1" hangingPunct="1">
              <a:spcBef>
                <a:spcPts val="1000"/>
              </a:spcBef>
            </a:pPr>
            <a:endParaRPr lang="nl-NL" sz="2800" dirty="0">
              <a:solidFill>
                <a:srgbClr val="20382B"/>
              </a:solidFill>
              <a:latin typeface="+mj-lt"/>
            </a:endParaRPr>
          </a:p>
          <a:p>
            <a:pPr eaLnBrk="1" hangingPunct="1"/>
            <a:endParaRPr lang="nl-NL" dirty="0">
              <a:latin typeface="+mj-lt"/>
            </a:endParaRPr>
          </a:p>
        </p:txBody>
      </p:sp>
      <p:graphicFrame>
        <p:nvGraphicFramePr>
          <p:cNvPr id="6" name="Tabel 5">
            <a:extLst>
              <a:ext uri="{FF2B5EF4-FFF2-40B4-BE49-F238E27FC236}">
                <a16:creationId xmlns:a16="http://schemas.microsoft.com/office/drawing/2014/main" id="{0678FCB7-A546-4FA1-823F-0D51E20BEB72}"/>
              </a:ext>
            </a:extLst>
          </p:cNvPr>
          <p:cNvGraphicFramePr>
            <a:graphicFrameLocks noGrp="1"/>
          </p:cNvGraphicFramePr>
          <p:nvPr>
            <p:extLst>
              <p:ext uri="{D42A27DB-BD31-4B8C-83A1-F6EECF244321}">
                <p14:modId xmlns:p14="http://schemas.microsoft.com/office/powerpoint/2010/main" val="377971127"/>
              </p:ext>
            </p:extLst>
          </p:nvPr>
        </p:nvGraphicFramePr>
        <p:xfrm>
          <a:off x="1309687" y="1935955"/>
          <a:ext cx="9572626" cy="3967163"/>
        </p:xfrm>
        <a:graphic>
          <a:graphicData uri="http://schemas.openxmlformats.org/drawingml/2006/table">
            <a:tbl>
              <a:tblPr firstRow="1" firstCol="1" bandRow="1"/>
              <a:tblGrid>
                <a:gridCol w="2357751">
                  <a:extLst>
                    <a:ext uri="{9D8B030D-6E8A-4147-A177-3AD203B41FA5}">
                      <a16:colId xmlns:a16="http://schemas.microsoft.com/office/drawing/2014/main" val="20001"/>
                    </a:ext>
                  </a:extLst>
                </a:gridCol>
                <a:gridCol w="2382500">
                  <a:extLst>
                    <a:ext uri="{9D8B030D-6E8A-4147-A177-3AD203B41FA5}">
                      <a16:colId xmlns:a16="http://schemas.microsoft.com/office/drawing/2014/main" val="20002"/>
                    </a:ext>
                  </a:extLst>
                </a:gridCol>
                <a:gridCol w="1655431">
                  <a:extLst>
                    <a:ext uri="{9D8B030D-6E8A-4147-A177-3AD203B41FA5}">
                      <a16:colId xmlns:a16="http://schemas.microsoft.com/office/drawing/2014/main" val="20003"/>
                    </a:ext>
                  </a:extLst>
                </a:gridCol>
                <a:gridCol w="1557628">
                  <a:extLst>
                    <a:ext uri="{9D8B030D-6E8A-4147-A177-3AD203B41FA5}">
                      <a16:colId xmlns:a16="http://schemas.microsoft.com/office/drawing/2014/main" val="20004"/>
                    </a:ext>
                  </a:extLst>
                </a:gridCol>
                <a:gridCol w="1619316">
                  <a:extLst>
                    <a:ext uri="{9D8B030D-6E8A-4147-A177-3AD203B41FA5}">
                      <a16:colId xmlns:a16="http://schemas.microsoft.com/office/drawing/2014/main" val="20005"/>
                    </a:ext>
                  </a:extLst>
                </a:gridCol>
              </a:tblGrid>
              <a:tr h="358828">
                <a:tc>
                  <a:txBody>
                    <a:bodyPr/>
                    <a:lstStyle/>
                    <a:p>
                      <a:pPr>
                        <a:spcAft>
                          <a:spcPts val="0"/>
                        </a:spcAft>
                      </a:pPr>
                      <a:r>
                        <a:rPr lang="nl-NL" sz="1600" b="1" dirty="0">
                          <a:effectLst/>
                          <a:latin typeface="Calibri Light" panose="020F0302020204030204" pitchFamily="34" charset="0"/>
                          <a:ea typeface="Calibri" panose="020F0502020204030204" pitchFamily="34" charset="0"/>
                          <a:cs typeface="Times New Roman" panose="02020603050405020304" pitchFamily="18" charset="0"/>
                        </a:rPr>
                        <a:t>Artikel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600" b="1" dirty="0">
                          <a:effectLst/>
                          <a:latin typeface="Calibri Light" panose="020F0302020204030204" pitchFamily="34" charset="0"/>
                          <a:ea typeface="Calibri" panose="020F0502020204030204" pitchFamily="34" charset="0"/>
                          <a:cs typeface="Times New Roman" panose="02020603050405020304" pitchFamily="18" charset="0"/>
                        </a:rPr>
                        <a:t>Inkoopfactuurprijs</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600" b="1">
                          <a:effectLst/>
                          <a:latin typeface="Calibri Light" panose="020F0302020204030204" pitchFamily="34" charset="0"/>
                          <a:ea typeface="Calibri" panose="020F0502020204030204" pitchFamily="34" charset="0"/>
                          <a:cs typeface="Times New Roman" panose="02020603050405020304" pitchFamily="18" charset="0"/>
                        </a:rPr>
                        <a:t>Btw-tarief</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600" b="1">
                          <a:effectLst/>
                          <a:latin typeface="Calibri Light" panose="020F0302020204030204" pitchFamily="34" charset="0"/>
                          <a:ea typeface="Calibri" panose="020F0502020204030204" pitchFamily="34" charset="0"/>
                          <a:cs typeface="Times New Roman" panose="02020603050405020304" pitchFamily="18" charset="0"/>
                        </a:rPr>
                        <a:t>Inkoopprijs</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600" b="1" dirty="0">
                          <a:effectLst/>
                          <a:latin typeface="Calibri Light" panose="020F0302020204030204" pitchFamily="34" charset="0"/>
                          <a:ea typeface="Calibri" panose="020F0502020204030204" pitchFamily="34" charset="0"/>
                          <a:cs typeface="Times New Roman" panose="02020603050405020304" pitchFamily="18" charset="0"/>
                        </a:rPr>
                        <a:t>Btw-bedrag</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58828">
                <a:tc>
                  <a:txBody>
                    <a:bodyPr/>
                    <a:lstStyle/>
                    <a:p>
                      <a:pPr>
                        <a:spcAft>
                          <a:spcPts val="0"/>
                        </a:spcAft>
                      </a:pPr>
                      <a:r>
                        <a:rPr lang="nl-NL" sz="1600" dirty="0">
                          <a:effectLst/>
                          <a:latin typeface="Calibri Light" panose="020F0302020204030204" pitchFamily="34" charset="0"/>
                          <a:ea typeface="Calibri" panose="020F0502020204030204" pitchFamily="34" charset="0"/>
                          <a:cs typeface="Times New Roman" panose="02020603050405020304" pitchFamily="18" charset="0"/>
                        </a:rPr>
                        <a:t>Houten paard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600" dirty="0">
                          <a:effectLst/>
                          <a:latin typeface="Calibri Light" panose="020F0302020204030204" pitchFamily="34" charset="0"/>
                          <a:ea typeface="Calibri" panose="020F0502020204030204" pitchFamily="34" charset="0"/>
                          <a:cs typeface="Times New Roman" panose="02020603050405020304" pitchFamily="18" charset="0"/>
                        </a:rPr>
                        <a:t>€ 114,95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600" dirty="0">
                          <a:effectLst/>
                          <a:latin typeface="Calibri Light" panose="020F0302020204030204" pitchFamily="34" charset="0"/>
                          <a:ea typeface="Calibri" panose="020F0502020204030204" pitchFamily="34" charset="0"/>
                          <a:cs typeface="Times New Roman" panose="02020603050405020304" pitchFamily="18" charset="0"/>
                        </a:rPr>
                        <a:t>21%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600" dirty="0">
                          <a:effectLst/>
                          <a:latin typeface="Calibri Light" panose="020F0302020204030204" pitchFamily="34" charset="0"/>
                          <a:ea typeface="Calibri" panose="020F0502020204030204" pitchFamily="34" charset="0"/>
                          <a:cs typeface="Times New Roman" panose="02020603050405020304" pitchFamily="18" charset="0"/>
                        </a:rPr>
                        <a:t>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600">
                          <a:effectLst/>
                          <a:latin typeface="Calibri Light" panose="020F0302020204030204" pitchFamily="34" charset="0"/>
                          <a:ea typeface="Calibri" panose="020F0502020204030204" pitchFamily="34" charset="0"/>
                          <a:cs typeface="Times New Roman" panose="02020603050405020304" pitchFamily="18" charset="0"/>
                        </a:rPr>
                        <a:t> </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58828">
                <a:tc>
                  <a:txBody>
                    <a:bodyPr/>
                    <a:lstStyle/>
                    <a:p>
                      <a:pPr>
                        <a:spcAft>
                          <a:spcPts val="0"/>
                        </a:spcAft>
                      </a:pPr>
                      <a:r>
                        <a:rPr lang="nl-NL" sz="1600" dirty="0">
                          <a:effectLst/>
                          <a:latin typeface="Calibri Light" panose="020F0302020204030204" pitchFamily="34" charset="0"/>
                          <a:ea typeface="Calibri" panose="020F0502020204030204" pitchFamily="34" charset="0"/>
                          <a:cs typeface="Times New Roman" panose="02020603050405020304" pitchFamily="18" charset="0"/>
                        </a:rPr>
                        <a:t>Windlicht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600">
                          <a:effectLst/>
                          <a:latin typeface="Calibri Light" panose="020F0302020204030204" pitchFamily="34" charset="0"/>
                          <a:ea typeface="Calibri" panose="020F0502020204030204" pitchFamily="34" charset="0"/>
                          <a:cs typeface="Times New Roman" panose="02020603050405020304" pitchFamily="18" charset="0"/>
                        </a:rPr>
                        <a:t>€ 87,30 </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600">
                          <a:effectLst/>
                          <a:latin typeface="Calibri Light" panose="020F0302020204030204" pitchFamily="34" charset="0"/>
                          <a:ea typeface="Calibri" panose="020F0502020204030204" pitchFamily="34" charset="0"/>
                          <a:cs typeface="Times New Roman" panose="02020603050405020304" pitchFamily="18" charset="0"/>
                        </a:rPr>
                        <a:t>21% </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600">
                          <a:effectLst/>
                          <a:latin typeface="Calibri Light" panose="020F0302020204030204" pitchFamily="34" charset="0"/>
                          <a:ea typeface="Calibri" panose="020F0502020204030204" pitchFamily="34" charset="0"/>
                          <a:cs typeface="Times New Roman" panose="02020603050405020304" pitchFamily="18" charset="0"/>
                        </a:rPr>
                        <a:t> </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600">
                          <a:effectLst/>
                          <a:latin typeface="Calibri Light" panose="020F0302020204030204" pitchFamily="34" charset="0"/>
                          <a:ea typeface="Calibri" panose="020F0502020204030204" pitchFamily="34" charset="0"/>
                          <a:cs typeface="Times New Roman" panose="02020603050405020304" pitchFamily="18" charset="0"/>
                        </a:rPr>
                        <a:t> </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58828">
                <a:tc>
                  <a:txBody>
                    <a:bodyPr/>
                    <a:lstStyle/>
                    <a:p>
                      <a:pPr>
                        <a:spcAft>
                          <a:spcPts val="0"/>
                        </a:spcAft>
                      </a:pPr>
                      <a:r>
                        <a:rPr lang="nl-NL" sz="1600">
                          <a:effectLst/>
                          <a:latin typeface="Calibri Light" panose="020F0302020204030204" pitchFamily="34" charset="0"/>
                          <a:ea typeface="Calibri" panose="020F0502020204030204" pitchFamily="34" charset="0"/>
                          <a:cs typeface="Times New Roman" panose="02020603050405020304" pitchFamily="18" charset="0"/>
                        </a:rPr>
                        <a:t>Theedoos </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600" dirty="0">
                          <a:effectLst/>
                          <a:latin typeface="Calibri Light" panose="020F0302020204030204" pitchFamily="34" charset="0"/>
                          <a:ea typeface="Calibri" panose="020F0502020204030204" pitchFamily="34" charset="0"/>
                          <a:cs typeface="Times New Roman" panose="02020603050405020304" pitchFamily="18" charset="0"/>
                        </a:rPr>
                        <a:t>€ 26,02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600">
                          <a:effectLst/>
                          <a:latin typeface="Calibri Light" panose="020F0302020204030204" pitchFamily="34" charset="0"/>
                          <a:ea typeface="Calibri" panose="020F0502020204030204" pitchFamily="34" charset="0"/>
                          <a:cs typeface="Times New Roman" panose="02020603050405020304" pitchFamily="18" charset="0"/>
                        </a:rPr>
                        <a:t>21% </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600">
                          <a:effectLst/>
                          <a:latin typeface="Calibri Light" panose="020F0302020204030204" pitchFamily="34" charset="0"/>
                          <a:ea typeface="Calibri" panose="020F0502020204030204" pitchFamily="34" charset="0"/>
                          <a:cs typeface="Times New Roman" panose="02020603050405020304" pitchFamily="18" charset="0"/>
                        </a:rPr>
                        <a:t> </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600">
                          <a:effectLst/>
                          <a:latin typeface="Calibri Light" panose="020F0302020204030204" pitchFamily="34" charset="0"/>
                          <a:ea typeface="Calibri" panose="020F0502020204030204" pitchFamily="34" charset="0"/>
                          <a:cs typeface="Times New Roman" panose="02020603050405020304" pitchFamily="18" charset="0"/>
                        </a:rPr>
                        <a:t> </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58828">
                <a:tc>
                  <a:txBody>
                    <a:bodyPr/>
                    <a:lstStyle/>
                    <a:p>
                      <a:pPr>
                        <a:spcAft>
                          <a:spcPts val="0"/>
                        </a:spcAft>
                      </a:pPr>
                      <a:r>
                        <a:rPr lang="nl-NL" sz="1600">
                          <a:effectLst/>
                          <a:latin typeface="Calibri Light" panose="020F0302020204030204" pitchFamily="34" charset="0"/>
                          <a:ea typeface="Calibri" panose="020F0502020204030204" pitchFamily="34" charset="0"/>
                          <a:cs typeface="Times New Roman" panose="02020603050405020304" pitchFamily="18" charset="0"/>
                        </a:rPr>
                        <a:t>Kaars </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600" dirty="0">
                          <a:effectLst/>
                          <a:latin typeface="Calibri Light" panose="020F0302020204030204" pitchFamily="34" charset="0"/>
                          <a:ea typeface="Calibri" panose="020F0502020204030204" pitchFamily="34" charset="0"/>
                          <a:cs typeface="Times New Roman" panose="02020603050405020304" pitchFamily="18" charset="0"/>
                        </a:rPr>
                        <a:t>€ 3,63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600">
                          <a:effectLst/>
                          <a:latin typeface="Calibri Light" panose="020F0302020204030204" pitchFamily="34" charset="0"/>
                          <a:ea typeface="Calibri" panose="020F0502020204030204" pitchFamily="34" charset="0"/>
                          <a:cs typeface="Times New Roman" panose="02020603050405020304" pitchFamily="18" charset="0"/>
                        </a:rPr>
                        <a:t>21% </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600">
                          <a:effectLst/>
                          <a:latin typeface="Calibri Light" panose="020F0302020204030204" pitchFamily="34" charset="0"/>
                          <a:ea typeface="Calibri" panose="020F0502020204030204" pitchFamily="34" charset="0"/>
                          <a:cs typeface="Times New Roman" panose="02020603050405020304" pitchFamily="18" charset="0"/>
                        </a:rPr>
                        <a:t> </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600">
                          <a:effectLst/>
                          <a:latin typeface="Calibri Light" panose="020F0302020204030204" pitchFamily="34" charset="0"/>
                          <a:ea typeface="Calibri" panose="020F0502020204030204" pitchFamily="34" charset="0"/>
                          <a:cs typeface="Times New Roman" panose="02020603050405020304" pitchFamily="18" charset="0"/>
                        </a:rPr>
                        <a:t> </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58828">
                <a:tc>
                  <a:txBody>
                    <a:bodyPr/>
                    <a:lstStyle/>
                    <a:p>
                      <a:pPr>
                        <a:spcAft>
                          <a:spcPts val="0"/>
                        </a:spcAft>
                      </a:pPr>
                      <a:r>
                        <a:rPr lang="nl-NL" sz="1600">
                          <a:effectLst/>
                          <a:latin typeface="Calibri Light" panose="020F0302020204030204" pitchFamily="34" charset="0"/>
                          <a:ea typeface="Calibri" panose="020F0502020204030204" pitchFamily="34" charset="0"/>
                          <a:cs typeface="Times New Roman" panose="02020603050405020304" pitchFamily="18" charset="0"/>
                        </a:rPr>
                        <a:t>Karaf </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600" dirty="0">
                          <a:effectLst/>
                          <a:latin typeface="Calibri Light" panose="020F0302020204030204" pitchFamily="34" charset="0"/>
                          <a:ea typeface="Calibri" panose="020F0502020204030204" pitchFamily="34" charset="0"/>
                          <a:cs typeface="Times New Roman" panose="02020603050405020304" pitchFamily="18" charset="0"/>
                        </a:rPr>
                        <a:t>€ 31,46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600" dirty="0">
                          <a:effectLst/>
                          <a:latin typeface="Calibri Light" panose="020F0302020204030204" pitchFamily="34" charset="0"/>
                          <a:ea typeface="Calibri" panose="020F0502020204030204" pitchFamily="34" charset="0"/>
                          <a:cs typeface="Times New Roman" panose="02020603050405020304" pitchFamily="18" charset="0"/>
                        </a:rPr>
                        <a:t>21%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600">
                          <a:effectLst/>
                          <a:latin typeface="Calibri Light" panose="020F0302020204030204" pitchFamily="34" charset="0"/>
                          <a:ea typeface="Calibri" panose="020F0502020204030204" pitchFamily="34" charset="0"/>
                          <a:cs typeface="Times New Roman" panose="02020603050405020304" pitchFamily="18" charset="0"/>
                        </a:rPr>
                        <a:t> </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600">
                          <a:effectLst/>
                          <a:latin typeface="Calibri Light" panose="020F0302020204030204" pitchFamily="34" charset="0"/>
                          <a:ea typeface="Calibri" panose="020F0502020204030204" pitchFamily="34" charset="0"/>
                          <a:cs typeface="Times New Roman" panose="02020603050405020304" pitchFamily="18" charset="0"/>
                        </a:rPr>
                        <a:t> </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62839">
                <a:tc>
                  <a:txBody>
                    <a:bodyPr/>
                    <a:lstStyle/>
                    <a:p>
                      <a:pPr>
                        <a:spcAft>
                          <a:spcPts val="0"/>
                        </a:spcAft>
                      </a:pPr>
                      <a:r>
                        <a:rPr lang="nl-NL" sz="1600">
                          <a:effectLst/>
                          <a:latin typeface="Calibri Light" panose="020F0302020204030204" pitchFamily="34" charset="0"/>
                          <a:ea typeface="Calibri" panose="020F0502020204030204" pitchFamily="34" charset="0"/>
                          <a:cs typeface="Times New Roman" panose="02020603050405020304" pitchFamily="18" charset="0"/>
                        </a:rPr>
                        <a:t>Fotolijstje </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600" dirty="0">
                          <a:effectLst/>
                          <a:latin typeface="Calibri Light" panose="020F0302020204030204" pitchFamily="34" charset="0"/>
                          <a:ea typeface="Calibri" panose="020F0502020204030204" pitchFamily="34" charset="0"/>
                          <a:cs typeface="Times New Roman" panose="02020603050405020304" pitchFamily="18" charset="0"/>
                        </a:rPr>
                        <a:t>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600" dirty="0">
                          <a:effectLst/>
                          <a:latin typeface="Calibri Light" panose="020F0302020204030204" pitchFamily="34" charset="0"/>
                          <a:ea typeface="Calibri" panose="020F0502020204030204" pitchFamily="34" charset="0"/>
                          <a:cs typeface="Times New Roman" panose="02020603050405020304" pitchFamily="18" charset="0"/>
                        </a:rPr>
                        <a:t>21%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nl-NL" sz="1600" kern="1200" dirty="0">
                          <a:solidFill>
                            <a:schemeClr val="tx1"/>
                          </a:solidFill>
                          <a:effectLst/>
                          <a:latin typeface="Calibri Light" panose="020F0302020204030204" pitchFamily="34" charset="0"/>
                          <a:cs typeface="Times New Roman" panose="02020603050405020304" pitchFamily="18" charset="0"/>
                        </a:rPr>
                        <a:t>€ 9,00</a:t>
                      </a:r>
                    </a:p>
                  </a:txBody>
                  <a:tcPr marL="6643" marR="6643" marT="66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600">
                          <a:effectLst/>
                          <a:latin typeface="Calibri Light" panose="020F0302020204030204" pitchFamily="34" charset="0"/>
                          <a:ea typeface="Calibri" panose="020F0502020204030204" pitchFamily="34" charset="0"/>
                          <a:cs typeface="Times New Roman" panose="02020603050405020304" pitchFamily="18" charset="0"/>
                        </a:rPr>
                        <a:t> </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62839">
                <a:tc>
                  <a:txBody>
                    <a:bodyPr/>
                    <a:lstStyle/>
                    <a:p>
                      <a:pPr>
                        <a:spcAft>
                          <a:spcPts val="0"/>
                        </a:spcAft>
                      </a:pPr>
                      <a:r>
                        <a:rPr lang="nl-NL" sz="1600">
                          <a:effectLst/>
                          <a:latin typeface="Calibri Light" panose="020F0302020204030204" pitchFamily="34" charset="0"/>
                          <a:ea typeface="Calibri" panose="020F0502020204030204" pitchFamily="34" charset="0"/>
                          <a:cs typeface="Times New Roman" panose="02020603050405020304" pitchFamily="18" charset="0"/>
                        </a:rPr>
                        <a:t>Vaas </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600" dirty="0">
                          <a:effectLst/>
                          <a:latin typeface="Calibri Light" panose="020F0302020204030204" pitchFamily="34" charset="0"/>
                          <a:ea typeface="Calibri" panose="020F0502020204030204" pitchFamily="34" charset="0"/>
                          <a:cs typeface="Times New Roman" panose="02020603050405020304" pitchFamily="18" charset="0"/>
                        </a:rPr>
                        <a:t>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600" dirty="0">
                          <a:effectLst/>
                          <a:latin typeface="Calibri Light" panose="020F0302020204030204" pitchFamily="34" charset="0"/>
                          <a:ea typeface="Calibri" panose="020F0502020204030204" pitchFamily="34" charset="0"/>
                          <a:cs typeface="Times New Roman" panose="02020603050405020304" pitchFamily="18" charset="0"/>
                        </a:rPr>
                        <a:t>21%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nl-NL" sz="1600" kern="1200" dirty="0">
                          <a:solidFill>
                            <a:schemeClr val="tx1"/>
                          </a:solidFill>
                          <a:effectLst/>
                          <a:latin typeface="Calibri Light" panose="020F0302020204030204" pitchFamily="34" charset="0"/>
                          <a:cs typeface="Times New Roman" panose="02020603050405020304" pitchFamily="18" charset="0"/>
                        </a:rPr>
                        <a:t>€ 17,50</a:t>
                      </a:r>
                    </a:p>
                  </a:txBody>
                  <a:tcPr marL="6643" marR="6643" marT="66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600">
                          <a:effectLst/>
                          <a:latin typeface="Calibri Light" panose="020F0302020204030204" pitchFamily="34" charset="0"/>
                          <a:ea typeface="Calibri" panose="020F0502020204030204" pitchFamily="34" charset="0"/>
                          <a:cs typeface="Times New Roman" panose="02020603050405020304" pitchFamily="18" charset="0"/>
                        </a:rPr>
                        <a:t> </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62839">
                <a:tc>
                  <a:txBody>
                    <a:bodyPr/>
                    <a:lstStyle/>
                    <a:p>
                      <a:pPr>
                        <a:spcAft>
                          <a:spcPts val="0"/>
                        </a:spcAft>
                      </a:pPr>
                      <a:r>
                        <a:rPr lang="nl-NL" sz="1600">
                          <a:effectLst/>
                          <a:latin typeface="Calibri Light" panose="020F0302020204030204" pitchFamily="34" charset="0"/>
                          <a:ea typeface="Calibri" panose="020F0502020204030204" pitchFamily="34" charset="0"/>
                          <a:cs typeface="Times New Roman" panose="02020603050405020304" pitchFamily="18" charset="0"/>
                        </a:rPr>
                        <a:t>Rattan tissue box </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600" dirty="0">
                          <a:effectLst/>
                          <a:latin typeface="Calibri Light" panose="020F0302020204030204" pitchFamily="34" charset="0"/>
                          <a:ea typeface="Calibri" panose="020F0502020204030204" pitchFamily="34" charset="0"/>
                          <a:cs typeface="Times New Roman" panose="02020603050405020304" pitchFamily="18" charset="0"/>
                        </a:rPr>
                        <a:t>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600" dirty="0">
                          <a:effectLst/>
                          <a:latin typeface="Calibri Light" panose="020F0302020204030204" pitchFamily="34" charset="0"/>
                          <a:ea typeface="Calibri" panose="020F0502020204030204" pitchFamily="34" charset="0"/>
                          <a:cs typeface="Times New Roman" panose="02020603050405020304" pitchFamily="18" charset="0"/>
                        </a:rPr>
                        <a:t>21%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nl-NL" sz="1600" kern="1200" dirty="0">
                          <a:solidFill>
                            <a:schemeClr val="tx1"/>
                          </a:solidFill>
                          <a:effectLst/>
                          <a:latin typeface="Calibri Light" panose="020F0302020204030204" pitchFamily="34" charset="0"/>
                          <a:cs typeface="Times New Roman" panose="02020603050405020304" pitchFamily="18" charset="0"/>
                        </a:rPr>
                        <a:t>€ 38,00</a:t>
                      </a:r>
                    </a:p>
                  </a:txBody>
                  <a:tcPr marL="6643" marR="6643" marT="66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600">
                          <a:effectLst/>
                          <a:latin typeface="Calibri Light" panose="020F0302020204030204" pitchFamily="34" charset="0"/>
                          <a:ea typeface="Calibri" panose="020F0502020204030204" pitchFamily="34" charset="0"/>
                          <a:cs typeface="Times New Roman" panose="02020603050405020304" pitchFamily="18" charset="0"/>
                        </a:rPr>
                        <a:t> </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62839">
                <a:tc>
                  <a:txBody>
                    <a:bodyPr/>
                    <a:lstStyle/>
                    <a:p>
                      <a:pPr>
                        <a:spcAft>
                          <a:spcPts val="0"/>
                        </a:spcAft>
                      </a:pPr>
                      <a:r>
                        <a:rPr lang="nl-NL" sz="1600">
                          <a:effectLst/>
                          <a:latin typeface="Calibri Light" panose="020F0302020204030204" pitchFamily="34" charset="0"/>
                          <a:ea typeface="Calibri" panose="020F0502020204030204" pitchFamily="34" charset="0"/>
                          <a:cs typeface="Times New Roman" panose="02020603050405020304" pitchFamily="18" charset="0"/>
                        </a:rPr>
                        <a:t>Clock pocket </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600" dirty="0">
                          <a:effectLst/>
                          <a:latin typeface="Calibri Light" panose="020F0302020204030204" pitchFamily="34" charset="0"/>
                          <a:ea typeface="Calibri" panose="020F0502020204030204" pitchFamily="34" charset="0"/>
                          <a:cs typeface="Times New Roman" panose="02020603050405020304" pitchFamily="18" charset="0"/>
                        </a:rPr>
                        <a:t>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600">
                          <a:effectLst/>
                          <a:latin typeface="Calibri Light" panose="020F0302020204030204" pitchFamily="34" charset="0"/>
                          <a:ea typeface="Calibri" panose="020F0502020204030204" pitchFamily="34" charset="0"/>
                          <a:cs typeface="Times New Roman" panose="02020603050405020304" pitchFamily="18" charset="0"/>
                        </a:rPr>
                        <a:t>21% </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nl-NL" sz="1600" kern="1200" dirty="0">
                          <a:solidFill>
                            <a:schemeClr val="tx1"/>
                          </a:solidFill>
                          <a:effectLst/>
                          <a:latin typeface="Calibri Light" panose="020F0302020204030204" pitchFamily="34" charset="0"/>
                          <a:cs typeface="Times New Roman" panose="02020603050405020304" pitchFamily="18" charset="0"/>
                        </a:rPr>
                        <a:t>€ 115,75</a:t>
                      </a:r>
                    </a:p>
                  </a:txBody>
                  <a:tcPr marL="6643" marR="6643" marT="66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600" dirty="0">
                          <a:effectLst/>
                          <a:latin typeface="Calibri Light" panose="020F0302020204030204" pitchFamily="34" charset="0"/>
                          <a:ea typeface="Calibri" panose="020F0502020204030204" pitchFamily="34" charset="0"/>
                          <a:cs typeface="Times New Roman" panose="02020603050405020304" pitchFamily="18" charset="0"/>
                        </a:rPr>
                        <a:t>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62839">
                <a:tc>
                  <a:txBody>
                    <a:bodyPr/>
                    <a:lstStyle/>
                    <a:p>
                      <a:pPr>
                        <a:spcAft>
                          <a:spcPts val="0"/>
                        </a:spcAft>
                      </a:pPr>
                      <a:r>
                        <a:rPr lang="nl-NL" sz="1600">
                          <a:effectLst/>
                          <a:latin typeface="Calibri Light" panose="020F0302020204030204" pitchFamily="34" charset="0"/>
                          <a:ea typeface="Calibri" panose="020F0502020204030204" pitchFamily="34" charset="0"/>
                          <a:cs typeface="Times New Roman" panose="02020603050405020304" pitchFamily="18" charset="0"/>
                        </a:rPr>
                        <a:t>Biscuit box </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600" dirty="0">
                          <a:effectLst/>
                          <a:latin typeface="Calibri Light" panose="020F0302020204030204" pitchFamily="34" charset="0"/>
                          <a:ea typeface="Calibri" panose="020F0502020204030204" pitchFamily="34" charset="0"/>
                          <a:cs typeface="Times New Roman" panose="02020603050405020304" pitchFamily="18" charset="0"/>
                        </a:rPr>
                        <a:t>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600">
                          <a:effectLst/>
                          <a:latin typeface="Calibri Light" panose="020F0302020204030204" pitchFamily="34" charset="0"/>
                          <a:ea typeface="Calibri" panose="020F0502020204030204" pitchFamily="34" charset="0"/>
                          <a:cs typeface="Times New Roman" panose="02020603050405020304" pitchFamily="18" charset="0"/>
                        </a:rPr>
                        <a:t>21% </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nl-NL" sz="1600" kern="1200" dirty="0">
                          <a:solidFill>
                            <a:schemeClr val="tx1"/>
                          </a:solidFill>
                          <a:effectLst/>
                          <a:latin typeface="Calibri Light" panose="020F0302020204030204" pitchFamily="34" charset="0"/>
                          <a:cs typeface="Times New Roman" panose="02020603050405020304" pitchFamily="18" charset="0"/>
                        </a:rPr>
                        <a:t>€ 89,00</a:t>
                      </a:r>
                    </a:p>
                  </a:txBody>
                  <a:tcPr marL="6643" marR="6643" marT="66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600" dirty="0">
                          <a:effectLst/>
                          <a:latin typeface="Calibri Light" panose="020F0302020204030204" pitchFamily="34" charset="0"/>
                          <a:ea typeface="Calibri" panose="020F0502020204030204" pitchFamily="34" charset="0"/>
                          <a:cs typeface="Times New Roman" panose="02020603050405020304" pitchFamily="18" charset="0"/>
                        </a:rPr>
                        <a:t>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5566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Programma</a:t>
            </a:r>
          </a:p>
        </p:txBody>
      </p:sp>
      <p:sp>
        <p:nvSpPr>
          <p:cNvPr id="4" name="Tijdelijke aanduiding voor inhoud 2"/>
          <p:cNvSpPr>
            <a:spLocks noGrp="1"/>
          </p:cNvSpPr>
          <p:nvPr>
            <p:ph idx="1"/>
          </p:nvPr>
        </p:nvSpPr>
        <p:spPr/>
        <p:txBody>
          <a:bodyPr/>
          <a:lstStyle/>
          <a:p>
            <a:pPr marL="0" lvl="1" indent="0" eaLnBrk="1" hangingPunct="1">
              <a:spcBef>
                <a:spcPts val="1000"/>
              </a:spcBef>
              <a:buNone/>
            </a:pPr>
            <a:endParaRPr lang="nl-NL" sz="3200" dirty="0">
              <a:solidFill>
                <a:srgbClr val="20382B"/>
              </a:solidFill>
              <a:latin typeface="+mj-lt"/>
            </a:endParaRPr>
          </a:p>
          <a:p>
            <a:pPr marL="228600" lvl="1" eaLnBrk="1" hangingPunct="1">
              <a:spcBef>
                <a:spcPts val="1000"/>
              </a:spcBef>
            </a:pPr>
            <a:endParaRPr lang="nl-NL" sz="2800" dirty="0">
              <a:solidFill>
                <a:srgbClr val="20382B"/>
              </a:solidFill>
              <a:latin typeface="+mj-lt"/>
            </a:endParaRPr>
          </a:p>
          <a:p>
            <a:pPr eaLnBrk="1" hangingPunct="1"/>
            <a:endParaRPr lang="nl-NL" dirty="0">
              <a:latin typeface="+mj-lt"/>
            </a:endParaRPr>
          </a:p>
        </p:txBody>
      </p:sp>
      <p:sp>
        <p:nvSpPr>
          <p:cNvPr id="8" name="Tijdelijke aanduiding voor inhoud 2"/>
          <p:cNvSpPr txBox="1">
            <a:spLocks/>
          </p:cNvSpPr>
          <p:nvPr/>
        </p:nvSpPr>
        <p:spPr bwMode="auto">
          <a:xfrm>
            <a:off x="838200" y="1690688"/>
            <a:ext cx="10935789"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a:spcBef>
                <a:spcPts val="1000"/>
              </a:spcBef>
            </a:pPr>
            <a:r>
              <a:rPr lang="nl-NL" dirty="0">
                <a:latin typeface="+mj-lt"/>
              </a:rPr>
              <a:t>Inkoopprijs (exclusief btw)</a:t>
            </a:r>
          </a:p>
          <a:p>
            <a:pPr marL="228600" lvl="1">
              <a:spcBef>
                <a:spcPts val="1000"/>
              </a:spcBef>
            </a:pPr>
            <a:r>
              <a:rPr lang="nl-NL" dirty="0">
                <a:latin typeface="+mj-lt"/>
              </a:rPr>
              <a:t>Inkoopfactuurprijs (inclusief btw)</a:t>
            </a:r>
          </a:p>
          <a:p>
            <a:pPr marL="228600" lvl="1">
              <a:spcBef>
                <a:spcPts val="1000"/>
              </a:spcBef>
            </a:pPr>
            <a:r>
              <a:rPr lang="nl-NL" dirty="0">
                <a:latin typeface="+mj-lt"/>
              </a:rPr>
              <a:t>Belasting Toegevoegde Waarde (BTW)</a:t>
            </a:r>
          </a:p>
          <a:p>
            <a:pPr marL="0" lvl="1" indent="0">
              <a:spcBef>
                <a:spcPts val="1000"/>
              </a:spcBef>
              <a:buFont typeface="Arial" charset="0"/>
              <a:buNone/>
            </a:pPr>
            <a:endParaRPr lang="nl-NL" dirty="0">
              <a:latin typeface="+mj-lt"/>
            </a:endParaRPr>
          </a:p>
          <a:p>
            <a:pPr marL="228600" lvl="1">
              <a:spcBef>
                <a:spcPts val="1000"/>
              </a:spcBef>
              <a:buFont typeface="Arial" charset="0"/>
              <a:buNone/>
            </a:pPr>
            <a:r>
              <a:rPr lang="nl-NL" dirty="0">
                <a:latin typeface="+mj-lt"/>
              </a:rPr>
              <a:t>Doelstellingen:</a:t>
            </a:r>
          </a:p>
          <a:p>
            <a:pPr marL="228600" lvl="1">
              <a:spcBef>
                <a:spcPts val="1000"/>
              </a:spcBef>
            </a:pPr>
            <a:r>
              <a:rPr lang="nl-NL" dirty="0">
                <a:latin typeface="+mj-lt"/>
              </a:rPr>
              <a:t>Na deze les kennen jullie de begrippen Afzet, Inkoopprijs, Verkoopprijs, Omzet &amp; BTW</a:t>
            </a:r>
          </a:p>
          <a:p>
            <a:pPr marL="228600" lvl="1">
              <a:spcBef>
                <a:spcPts val="1000"/>
              </a:spcBef>
            </a:pPr>
            <a:r>
              <a:rPr lang="nl-NL" dirty="0">
                <a:latin typeface="+mj-lt"/>
              </a:rPr>
              <a:t>Na deze les kunnen jullie de inkoopfactuurprijs berekenen</a:t>
            </a:r>
          </a:p>
          <a:p>
            <a:pPr marL="228600" lvl="1">
              <a:spcBef>
                <a:spcPts val="1000"/>
              </a:spcBef>
            </a:pPr>
            <a:r>
              <a:rPr lang="nl-NL" dirty="0">
                <a:latin typeface="+mj-lt"/>
              </a:rPr>
              <a:t>Na deze les kunnen jullie het btw-bedrag berekenen</a:t>
            </a:r>
          </a:p>
          <a:p>
            <a:pPr marL="228600" lvl="1">
              <a:spcBef>
                <a:spcPts val="1000"/>
              </a:spcBef>
            </a:pPr>
            <a:r>
              <a:rPr lang="nl-NL" dirty="0">
                <a:latin typeface="+mj-lt"/>
              </a:rPr>
              <a:t>Na deze les kunnen jullie de inkoopprijs berekenen</a:t>
            </a:r>
          </a:p>
          <a:p>
            <a:pPr marL="0" lvl="1" indent="0">
              <a:spcBef>
                <a:spcPts val="1000"/>
              </a:spcBef>
              <a:buFont typeface="Arial" charset="0"/>
              <a:buNone/>
            </a:pPr>
            <a:endParaRPr lang="nl-NL" sz="2000" dirty="0">
              <a:latin typeface="+mj-lt"/>
            </a:endParaRPr>
          </a:p>
          <a:p>
            <a:pPr marL="228600" lvl="1">
              <a:spcBef>
                <a:spcPts val="1000"/>
              </a:spcBef>
            </a:pPr>
            <a:endParaRPr lang="nl-NL" sz="2000" dirty="0">
              <a:solidFill>
                <a:srgbClr val="20382B"/>
              </a:solidFill>
              <a:latin typeface="+mj-lt"/>
            </a:endParaRPr>
          </a:p>
          <a:p>
            <a:pPr marL="228600" lvl="1">
              <a:spcBef>
                <a:spcPts val="1000"/>
              </a:spcBef>
            </a:pPr>
            <a:endParaRPr lang="nl-NL" sz="2800" dirty="0">
              <a:solidFill>
                <a:srgbClr val="20382B"/>
              </a:solidFill>
              <a:latin typeface="+mj-lt"/>
            </a:endParaRPr>
          </a:p>
          <a:p>
            <a:pPr marL="228600" lvl="1">
              <a:spcBef>
                <a:spcPts val="1000"/>
              </a:spcBef>
            </a:pPr>
            <a:endParaRPr lang="nl-NL" sz="2800" dirty="0">
              <a:solidFill>
                <a:srgbClr val="20382B"/>
              </a:solidFill>
              <a:latin typeface="+mj-lt"/>
            </a:endParaRPr>
          </a:p>
          <a:p>
            <a:pPr marL="228600" lvl="1">
              <a:spcBef>
                <a:spcPts val="1000"/>
              </a:spcBef>
            </a:pPr>
            <a:endParaRPr lang="nl-NL" sz="2800" dirty="0">
              <a:solidFill>
                <a:srgbClr val="20382B"/>
              </a:solidFill>
              <a:latin typeface="+mj-lt"/>
            </a:endParaRPr>
          </a:p>
          <a:p>
            <a:pPr marL="228600" lvl="1">
              <a:spcBef>
                <a:spcPts val="1000"/>
              </a:spcBef>
            </a:pPr>
            <a:endParaRPr lang="nl-NL" sz="2800" dirty="0">
              <a:solidFill>
                <a:srgbClr val="20382B"/>
              </a:solidFill>
              <a:latin typeface="+mj-lt"/>
            </a:endParaRPr>
          </a:p>
          <a:p>
            <a:pPr marL="228600" lvl="1">
              <a:spcBef>
                <a:spcPts val="1000"/>
              </a:spcBef>
            </a:pPr>
            <a:endParaRPr lang="nl-NL" dirty="0">
              <a:solidFill>
                <a:srgbClr val="20382B"/>
              </a:solidFill>
              <a:latin typeface="+mj-lt"/>
            </a:endParaRPr>
          </a:p>
          <a:p>
            <a:endParaRPr lang="nl-NL" sz="2400" dirty="0">
              <a:latin typeface="+mj-lt"/>
            </a:endParaRPr>
          </a:p>
        </p:txBody>
      </p:sp>
    </p:spTree>
    <p:extLst>
      <p:ext uri="{BB962C8B-B14F-4D97-AF65-F5344CB8AC3E}">
        <p14:creationId xmlns:p14="http://schemas.microsoft.com/office/powerpoint/2010/main" val="2213801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1985" y="591374"/>
            <a:ext cx="10108030" cy="1908545"/>
          </a:xfrm>
        </p:spPr>
        <p:txBody>
          <a:bodyPr anchor="ctr">
            <a:normAutofit/>
          </a:bodyPr>
          <a:lstStyle/>
          <a:p>
            <a:pPr algn="ctr"/>
            <a:r>
              <a:rPr lang="nl-NL" b="1" dirty="0"/>
              <a:t>Financiën</a:t>
            </a:r>
            <a:br>
              <a:rPr lang="nl-NL" b="1" dirty="0"/>
            </a:br>
            <a:r>
              <a:rPr lang="nl-NL" b="1" dirty="0"/>
              <a:t>Mijn leefomgeving</a:t>
            </a:r>
            <a:br>
              <a:rPr lang="nl-NL" b="1" dirty="0"/>
            </a:br>
            <a:r>
              <a:rPr lang="nl-NL" sz="3100" dirty="0"/>
              <a:t>Leerjaar 1 - Introductie</a:t>
            </a:r>
            <a:endParaRPr lang="nl-NL" sz="4400" dirty="0"/>
          </a:p>
        </p:txBody>
      </p:sp>
      <p:pic>
        <p:nvPicPr>
          <p:cNvPr id="5" name="Picture 4" descr="Gerelateerde afbeelding">
            <a:extLst>
              <a:ext uri="{FF2B5EF4-FFF2-40B4-BE49-F238E27FC236}">
                <a16:creationId xmlns:a16="http://schemas.microsoft.com/office/drawing/2014/main" id="{8B3A30B3-53B8-4499-9E4C-7A2534E3C2F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81350" y="2660534"/>
            <a:ext cx="5829300" cy="3457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715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50F326EB-D40B-4721-80F8-058C9960D65E}"/>
              </a:ext>
            </a:extLst>
          </p:cNvPr>
          <p:cNvPicPr>
            <a:picLocks noChangeAspect="1"/>
          </p:cNvPicPr>
          <p:nvPr/>
        </p:nvPicPr>
        <p:blipFill>
          <a:blip r:embed="rId2">
            <a:alphaModFix/>
            <a:extLst>
              <a:ext uri="{BEBA8EAE-BF5A-486C-A8C5-ECC9F3942E4B}">
                <a14:imgProps xmlns:a14="http://schemas.microsoft.com/office/drawing/2010/main">
                  <a14:imgLayer r:embed="rId3">
                    <a14:imgEffect>
                      <a14:backgroundRemoval t="2492" b="97616" l="3210" r="98601">
                        <a14:foregroundMark x1="73169" y1="94908" x2="98765" y2="5634"/>
                        <a14:foregroundMark x1="80082" y1="9534" x2="19671" y2="11159"/>
                        <a14:foregroundMark x1="97613" y1="867" x2="19177" y2="4875"/>
                        <a14:foregroundMark x1="19177" y1="4875" x2="11193" y2="10509"/>
                        <a14:foregroundMark x1="11193" y1="10509" x2="6008" y2="17118"/>
                        <a14:foregroundMark x1="6008" y1="17118" x2="1481" y2="61755"/>
                        <a14:foregroundMark x1="1481" y1="61755" x2="5432" y2="85590"/>
                        <a14:foregroundMark x1="5432" y1="85590" x2="17449" y2="88624"/>
                        <a14:foregroundMark x1="17449" y1="88624" x2="66831" y2="85049"/>
                        <a14:foregroundMark x1="66831" y1="85049" x2="66749" y2="84615"/>
                        <a14:foregroundMark x1="4115" y1="8017" x2="6502" y2="4442"/>
                        <a14:foregroundMark x1="3292" y1="2600" x2="3292" y2="2600"/>
                        <a14:foregroundMark x1="4033" y1="94258" x2="4033" y2="94258"/>
                        <a14:foregroundMark x1="4444" y1="91116" x2="43621" y2="97616"/>
                        <a14:foregroundMark x1="43621" y1="97616" x2="51687" y2="94800"/>
                        <a14:foregroundMark x1="51687" y1="94800" x2="27243" y2="93066"/>
                        <a14:foregroundMark x1="27243" y1="93066" x2="25926" y2="93716"/>
                        <a14:backgroundMark x1="87325" y1="92199" x2="92181" y2="76056"/>
                      </a14:backgroundRemoval>
                    </a14:imgEffect>
                  </a14:imgLayer>
                </a14:imgProps>
              </a:ext>
            </a:extLst>
          </a:blip>
          <a:stretch>
            <a:fillRect/>
          </a:stretch>
        </p:blipFill>
        <p:spPr>
          <a:xfrm>
            <a:off x="2089086" y="385064"/>
            <a:ext cx="8013828" cy="6087871"/>
          </a:xfrm>
          <a:prstGeom prst="rect">
            <a:avLst/>
          </a:prstGeom>
        </p:spPr>
      </p:pic>
    </p:spTree>
    <p:extLst>
      <p:ext uri="{BB962C8B-B14F-4D97-AF65-F5344CB8AC3E}">
        <p14:creationId xmlns:p14="http://schemas.microsoft.com/office/powerpoint/2010/main" val="1486138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B43E0900-0600-47B3-AE75-BA2B143E321E}"/>
              </a:ext>
            </a:extLst>
          </p:cNvPr>
          <p:cNvPicPr>
            <a:picLocks noChangeAspect="1"/>
          </p:cNvPicPr>
          <p:nvPr/>
        </p:nvPicPr>
        <p:blipFill>
          <a:blip r:embed="rId3"/>
          <a:stretch>
            <a:fillRect/>
          </a:stretch>
        </p:blipFill>
        <p:spPr>
          <a:xfrm>
            <a:off x="3527820" y="293614"/>
            <a:ext cx="5136360" cy="6270771"/>
          </a:xfrm>
          <a:prstGeom prst="rect">
            <a:avLst/>
          </a:prstGeom>
        </p:spPr>
      </p:pic>
    </p:spTree>
    <p:extLst>
      <p:ext uri="{BB962C8B-B14F-4D97-AF65-F5344CB8AC3E}">
        <p14:creationId xmlns:p14="http://schemas.microsoft.com/office/powerpoint/2010/main" val="3478851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3CF8B15-1C5F-434A-8925-6807CEE110F6}"/>
              </a:ext>
            </a:extLst>
          </p:cNvPr>
          <p:cNvPicPr>
            <a:picLocks noChangeAspect="1"/>
          </p:cNvPicPr>
          <p:nvPr/>
        </p:nvPicPr>
        <p:blipFill>
          <a:blip r:embed="rId2"/>
          <a:stretch>
            <a:fillRect/>
          </a:stretch>
        </p:blipFill>
        <p:spPr>
          <a:xfrm>
            <a:off x="3632850" y="426427"/>
            <a:ext cx="4926299" cy="6005146"/>
          </a:xfrm>
          <a:prstGeom prst="rect">
            <a:avLst/>
          </a:prstGeom>
        </p:spPr>
      </p:pic>
    </p:spTree>
    <p:extLst>
      <p:ext uri="{BB962C8B-B14F-4D97-AF65-F5344CB8AC3E}">
        <p14:creationId xmlns:p14="http://schemas.microsoft.com/office/powerpoint/2010/main" val="689932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Begrippen</a:t>
            </a:r>
          </a:p>
        </p:txBody>
      </p:sp>
      <p:sp>
        <p:nvSpPr>
          <p:cNvPr id="3" name="Tijdelijke aanduiding voor inhoud 2"/>
          <p:cNvSpPr>
            <a:spLocks noGrp="1"/>
          </p:cNvSpPr>
          <p:nvPr>
            <p:ph idx="1"/>
          </p:nvPr>
        </p:nvSpPr>
        <p:spPr>
          <a:xfrm>
            <a:off x="838200" y="1503443"/>
            <a:ext cx="10515600" cy="585853"/>
          </a:xfrm>
        </p:spPr>
        <p:txBody>
          <a:bodyPr>
            <a:noAutofit/>
          </a:bodyPr>
          <a:lstStyle/>
          <a:p>
            <a:pPr marL="514350" indent="-514350">
              <a:buFont typeface="+mj-lt"/>
              <a:buAutoNum type="arabicPeriod"/>
            </a:pPr>
            <a:r>
              <a:rPr lang="nl-NL" sz="2800" dirty="0"/>
              <a:t>Wat betekent het begrip ‘afzet’? </a:t>
            </a:r>
          </a:p>
          <a:p>
            <a:pPr marL="0" indent="0">
              <a:buNone/>
            </a:pPr>
            <a:r>
              <a:rPr lang="nl-NL" sz="3200" dirty="0"/>
              <a:t> </a:t>
            </a:r>
          </a:p>
          <a:p>
            <a:pPr marL="0" indent="0">
              <a:buNone/>
            </a:pPr>
            <a:endParaRPr lang="nl-NL" sz="3200" dirty="0"/>
          </a:p>
          <a:p>
            <a:pPr marL="0" indent="0">
              <a:buNone/>
            </a:pPr>
            <a:endParaRPr lang="nl-NL" sz="3200" dirty="0"/>
          </a:p>
          <a:p>
            <a:pPr marL="0" indent="0">
              <a:buNone/>
            </a:pPr>
            <a:endParaRPr lang="nl-NL" sz="3200" dirty="0"/>
          </a:p>
        </p:txBody>
      </p:sp>
      <p:sp>
        <p:nvSpPr>
          <p:cNvPr id="7" name="Tijdelijke aanduiding voor inhoud 2"/>
          <p:cNvSpPr txBox="1">
            <a:spLocks/>
          </p:cNvSpPr>
          <p:nvPr/>
        </p:nvSpPr>
        <p:spPr bwMode="auto">
          <a:xfrm>
            <a:off x="838200" y="2470546"/>
            <a:ext cx="11085809" cy="6432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2"/>
            </a:pPr>
            <a:r>
              <a:rPr lang="nl-NL" dirty="0"/>
              <a:t>Wat is het verschil tussen de ‘inkoopprijs’ en de ‘verkoopprijs’</a:t>
            </a:r>
          </a:p>
          <a:p>
            <a:pPr marL="0" indent="0">
              <a:buFont typeface="Arial" charset="0"/>
              <a:buNone/>
            </a:pPr>
            <a:endParaRPr lang="nl-NL" dirty="0"/>
          </a:p>
        </p:txBody>
      </p:sp>
      <p:sp>
        <p:nvSpPr>
          <p:cNvPr id="8" name="Tijdelijke aanduiding voor inhoud 2"/>
          <p:cNvSpPr txBox="1">
            <a:spLocks/>
          </p:cNvSpPr>
          <p:nvPr/>
        </p:nvSpPr>
        <p:spPr bwMode="auto">
          <a:xfrm>
            <a:off x="838200" y="3495051"/>
            <a:ext cx="10206318" cy="6432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3"/>
            </a:pPr>
            <a:r>
              <a:rPr lang="nl-NL" dirty="0"/>
              <a:t>Hoe bereken je de ‘omzet’? </a:t>
            </a:r>
          </a:p>
          <a:p>
            <a:pPr marL="0" indent="0">
              <a:buFont typeface="Arial" charset="0"/>
              <a:buNone/>
            </a:pPr>
            <a:endParaRPr lang="nl-NL" dirty="0"/>
          </a:p>
          <a:p>
            <a:pPr marL="0" indent="0">
              <a:buFont typeface="Arial" charset="0"/>
              <a:buNone/>
            </a:pPr>
            <a:endParaRPr lang="nl-NL" dirty="0"/>
          </a:p>
          <a:p>
            <a:pPr marL="0" indent="0">
              <a:buFont typeface="Arial" charset="0"/>
              <a:buNone/>
            </a:pPr>
            <a:endParaRPr lang="nl-NL" dirty="0"/>
          </a:p>
          <a:p>
            <a:pPr marL="0" indent="0">
              <a:buFont typeface="Arial" charset="0"/>
              <a:buNone/>
            </a:pPr>
            <a:endParaRPr lang="nl-NL" dirty="0"/>
          </a:p>
          <a:p>
            <a:pPr marL="0" indent="0">
              <a:buFont typeface="Arial" charset="0"/>
              <a:buNone/>
            </a:pPr>
            <a:endParaRPr lang="nl-NL" dirty="0"/>
          </a:p>
        </p:txBody>
      </p:sp>
      <p:sp>
        <p:nvSpPr>
          <p:cNvPr id="9" name="Tijdelijke aanduiding voor inhoud 2"/>
          <p:cNvSpPr txBox="1">
            <a:spLocks/>
          </p:cNvSpPr>
          <p:nvPr/>
        </p:nvSpPr>
        <p:spPr bwMode="auto">
          <a:xfrm>
            <a:off x="838200" y="4519556"/>
            <a:ext cx="10515600" cy="8015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4"/>
            </a:pPr>
            <a:r>
              <a:rPr lang="nl-NL" dirty="0"/>
              <a:t>Wat betekent ‘Belasting Toegevoegde Waarde’ (BTW)? </a:t>
            </a:r>
          </a:p>
          <a:p>
            <a:pPr marL="0" indent="0">
              <a:buFont typeface="Arial" charset="0"/>
              <a:buNone/>
            </a:pPr>
            <a:endParaRPr lang="nl-NL" dirty="0"/>
          </a:p>
          <a:p>
            <a:pPr marL="0" indent="0">
              <a:buFont typeface="Arial" charset="0"/>
              <a:buNone/>
            </a:pPr>
            <a:endParaRPr lang="nl-NL" dirty="0"/>
          </a:p>
          <a:p>
            <a:pPr marL="0" indent="0">
              <a:buFont typeface="Arial" charset="0"/>
              <a:buNone/>
            </a:pPr>
            <a:endParaRPr lang="nl-NL" dirty="0"/>
          </a:p>
          <a:p>
            <a:pPr marL="0" indent="0">
              <a:buFont typeface="Arial" charset="0"/>
              <a:buNone/>
            </a:pPr>
            <a:endParaRPr lang="nl-NL" dirty="0"/>
          </a:p>
        </p:txBody>
      </p:sp>
    </p:spTree>
    <p:extLst>
      <p:ext uri="{BB962C8B-B14F-4D97-AF65-F5344CB8AC3E}">
        <p14:creationId xmlns:p14="http://schemas.microsoft.com/office/powerpoint/2010/main" val="162589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1985" y="591374"/>
            <a:ext cx="10108030" cy="1908545"/>
          </a:xfrm>
        </p:spPr>
        <p:txBody>
          <a:bodyPr anchor="t">
            <a:normAutofit/>
          </a:bodyPr>
          <a:lstStyle/>
          <a:p>
            <a:r>
              <a:rPr lang="nl-NL" b="1" dirty="0"/>
              <a:t>Financiën - </a:t>
            </a:r>
            <a:r>
              <a:rPr lang="nl-NL" b="1" dirty="0">
                <a:solidFill>
                  <a:srgbClr val="0070C0"/>
                </a:solidFill>
              </a:rPr>
              <a:t>Mijn leefomgeving</a:t>
            </a:r>
            <a:endParaRPr lang="nl-NL" sz="4400" dirty="0">
              <a:solidFill>
                <a:srgbClr val="0070C0"/>
              </a:solidFill>
            </a:endParaRPr>
          </a:p>
        </p:txBody>
      </p:sp>
      <p:pic>
        <p:nvPicPr>
          <p:cNvPr id="9" name="Afbeelding 8">
            <a:extLst>
              <a:ext uri="{FF2B5EF4-FFF2-40B4-BE49-F238E27FC236}">
                <a16:creationId xmlns:a16="http://schemas.microsoft.com/office/drawing/2014/main" id="{68CAF31F-C711-4230-AE7C-778FACDBAEE6}"/>
              </a:ext>
            </a:extLst>
          </p:cNvPr>
          <p:cNvPicPr>
            <a:picLocks noChangeAspect="1"/>
          </p:cNvPicPr>
          <p:nvPr/>
        </p:nvPicPr>
        <p:blipFill>
          <a:blip r:embed="rId2"/>
          <a:stretch>
            <a:fillRect/>
          </a:stretch>
        </p:blipFill>
        <p:spPr>
          <a:xfrm>
            <a:off x="1041985" y="1604013"/>
            <a:ext cx="4639677" cy="45663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7" name="Tabel 6">
            <a:extLst>
              <a:ext uri="{FF2B5EF4-FFF2-40B4-BE49-F238E27FC236}">
                <a16:creationId xmlns:a16="http://schemas.microsoft.com/office/drawing/2014/main" id="{D7B587BD-5020-447B-BBE5-2EF2E71D66B2}"/>
              </a:ext>
            </a:extLst>
          </p:cNvPr>
          <p:cNvGraphicFramePr>
            <a:graphicFrameLocks noGrp="1"/>
          </p:cNvGraphicFramePr>
          <p:nvPr>
            <p:extLst>
              <p:ext uri="{D42A27DB-BD31-4B8C-83A1-F6EECF244321}">
                <p14:modId xmlns:p14="http://schemas.microsoft.com/office/powerpoint/2010/main" val="769292135"/>
              </p:ext>
            </p:extLst>
          </p:nvPr>
        </p:nvGraphicFramePr>
        <p:xfrm>
          <a:off x="2333626" y="3462176"/>
          <a:ext cx="8816389" cy="1791811"/>
        </p:xfrm>
        <a:graphic>
          <a:graphicData uri="http://schemas.openxmlformats.org/drawingml/2006/table">
            <a:tbl>
              <a:tblPr/>
              <a:tblGrid>
                <a:gridCol w="945372">
                  <a:extLst>
                    <a:ext uri="{9D8B030D-6E8A-4147-A177-3AD203B41FA5}">
                      <a16:colId xmlns:a16="http://schemas.microsoft.com/office/drawing/2014/main" val="3904190083"/>
                    </a:ext>
                  </a:extLst>
                </a:gridCol>
                <a:gridCol w="4147927">
                  <a:extLst>
                    <a:ext uri="{9D8B030D-6E8A-4147-A177-3AD203B41FA5}">
                      <a16:colId xmlns:a16="http://schemas.microsoft.com/office/drawing/2014/main" val="4096410002"/>
                    </a:ext>
                  </a:extLst>
                </a:gridCol>
                <a:gridCol w="881178">
                  <a:extLst>
                    <a:ext uri="{9D8B030D-6E8A-4147-A177-3AD203B41FA5}">
                      <a16:colId xmlns:a16="http://schemas.microsoft.com/office/drawing/2014/main" val="840861402"/>
                    </a:ext>
                  </a:extLst>
                </a:gridCol>
                <a:gridCol w="378306">
                  <a:extLst>
                    <a:ext uri="{9D8B030D-6E8A-4147-A177-3AD203B41FA5}">
                      <a16:colId xmlns:a16="http://schemas.microsoft.com/office/drawing/2014/main" val="279071349"/>
                    </a:ext>
                  </a:extLst>
                </a:gridCol>
                <a:gridCol w="415214">
                  <a:extLst>
                    <a:ext uri="{9D8B030D-6E8A-4147-A177-3AD203B41FA5}">
                      <a16:colId xmlns:a16="http://schemas.microsoft.com/office/drawing/2014/main" val="2253071234"/>
                    </a:ext>
                  </a:extLst>
                </a:gridCol>
                <a:gridCol w="512098">
                  <a:extLst>
                    <a:ext uri="{9D8B030D-6E8A-4147-A177-3AD203B41FA5}">
                      <a16:colId xmlns:a16="http://schemas.microsoft.com/office/drawing/2014/main" val="958352928"/>
                    </a:ext>
                  </a:extLst>
                </a:gridCol>
                <a:gridCol w="512098">
                  <a:extLst>
                    <a:ext uri="{9D8B030D-6E8A-4147-A177-3AD203B41FA5}">
                      <a16:colId xmlns:a16="http://schemas.microsoft.com/office/drawing/2014/main" val="3037784881"/>
                    </a:ext>
                  </a:extLst>
                </a:gridCol>
                <a:gridCol w="512098">
                  <a:extLst>
                    <a:ext uri="{9D8B030D-6E8A-4147-A177-3AD203B41FA5}">
                      <a16:colId xmlns:a16="http://schemas.microsoft.com/office/drawing/2014/main" val="2707380154"/>
                    </a:ext>
                  </a:extLst>
                </a:gridCol>
                <a:gridCol w="512098">
                  <a:extLst>
                    <a:ext uri="{9D8B030D-6E8A-4147-A177-3AD203B41FA5}">
                      <a16:colId xmlns:a16="http://schemas.microsoft.com/office/drawing/2014/main" val="633140320"/>
                    </a:ext>
                  </a:extLst>
                </a:gridCol>
              </a:tblGrid>
              <a:tr h="1238118">
                <a:tc rowSpan="2">
                  <a:txBody>
                    <a:bodyPr/>
                    <a:lstStyle/>
                    <a:p>
                      <a:pPr algn="ctr" rtl="0" fontAlgn="base"/>
                      <a:r>
                        <a:rPr lang="nl-NL" sz="1100" b="1" i="0" cap="all" dirty="0">
                          <a:effectLst/>
                          <a:latin typeface="Arial" panose="020B0604020202020204" pitchFamily="34" charset="0"/>
                        </a:rPr>
                        <a:t>10</a:t>
                      </a:r>
                      <a:r>
                        <a:rPr lang="nl-NL" sz="1100" b="0" i="0" dirty="0">
                          <a:effectLst/>
                          <a:latin typeface="Arial" panose="020B0604020202020204" pitchFamily="34" charset="0"/>
                        </a:rPr>
                        <a:t> </a:t>
                      </a:r>
                      <a:endParaRPr lang="nl-NL" sz="2800" b="0" i="0" dirty="0">
                        <a:effectLst/>
                      </a:endParaRPr>
                    </a:p>
                    <a:p>
                      <a:pPr algn="ctr" rtl="0" fontAlgn="base"/>
                      <a:r>
                        <a:rPr lang="nl-NL" sz="1050" b="0" i="1" cap="all" dirty="0">
                          <a:effectLst/>
                          <a:latin typeface="Arial" panose="020B0604020202020204" pitchFamily="34" charset="0"/>
                        </a:rPr>
                        <a:t>10 PUNTEN</a:t>
                      </a:r>
                      <a:r>
                        <a:rPr lang="nl-NL" sz="1050" b="0" i="0" dirty="0">
                          <a:effectLst/>
                          <a:latin typeface="Arial" panose="020B0604020202020204" pitchFamily="34" charset="0"/>
                        </a:rPr>
                        <a:t> </a:t>
                      </a:r>
                      <a:endParaRPr lang="nl-NL" sz="2800" b="0" i="0"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l" rtl="0" fontAlgn="base"/>
                      <a:r>
                        <a:rPr lang="nl-NL" sz="1200" b="1" i="0" dirty="0">
                          <a:effectLst/>
                          <a:latin typeface="Arial" panose="020B0604020202020204" pitchFamily="34" charset="0"/>
                        </a:rPr>
                        <a:t>Kosten-baten overzicht</a:t>
                      </a:r>
                      <a:r>
                        <a:rPr lang="nl-NL" sz="1200" b="0" i="0" dirty="0">
                          <a:effectLst/>
                          <a:latin typeface="Arial" panose="020B0604020202020204" pitchFamily="34" charset="0"/>
                        </a:rPr>
                        <a:t> </a:t>
                      </a:r>
                      <a:endParaRPr lang="nl-NL" sz="2800" b="0" i="0" dirty="0">
                        <a:effectLst/>
                      </a:endParaRPr>
                    </a:p>
                    <a:p>
                      <a:pPr algn="l" rtl="0" fontAlgn="base"/>
                      <a:r>
                        <a:rPr lang="nl-NL" sz="1100" b="0" i="0" dirty="0">
                          <a:effectLst/>
                          <a:latin typeface="Arial" panose="020B0604020202020204" pitchFamily="34" charset="0"/>
                        </a:rPr>
                        <a:t>De groep heeft een complete en kloppende kostenbegroting gemaakt. Hierin worden de volgende onderdelen vermeld: </a:t>
                      </a:r>
                      <a:endParaRPr lang="nl-NL" sz="2800" b="0" i="0" dirty="0">
                        <a:effectLst/>
                      </a:endParaRPr>
                    </a:p>
                    <a:p>
                      <a:pPr algn="l" rtl="0" fontAlgn="base">
                        <a:buFont typeface="Arial" panose="020B0604020202020204" pitchFamily="34" charset="0"/>
                        <a:buChar char="•"/>
                      </a:pPr>
                      <a:r>
                        <a:rPr lang="nl-NL" sz="1100" b="0" i="0" dirty="0">
                          <a:effectLst/>
                          <a:latin typeface="Arial" panose="020B0604020202020204" pitchFamily="34" charset="0"/>
                        </a:rPr>
                        <a:t>Kostensoort </a:t>
                      </a:r>
                    </a:p>
                    <a:p>
                      <a:pPr algn="l" rtl="0" fontAlgn="base">
                        <a:buFont typeface="Arial" panose="020B0604020202020204" pitchFamily="34" charset="0"/>
                        <a:buChar char="•"/>
                      </a:pPr>
                      <a:r>
                        <a:rPr lang="nl-NL" sz="1100" b="0" i="0" dirty="0">
                          <a:effectLst/>
                          <a:latin typeface="Arial" panose="020B0604020202020204" pitchFamily="34" charset="0"/>
                        </a:rPr>
                        <a:t>Constante en variabele kosten </a:t>
                      </a:r>
                    </a:p>
                    <a:p>
                      <a:pPr algn="l" rtl="0" fontAlgn="base">
                        <a:buFont typeface="Arial" panose="020B0604020202020204" pitchFamily="34" charset="0"/>
                        <a:buChar char="•"/>
                      </a:pPr>
                      <a:r>
                        <a:rPr lang="nl-NL" sz="1100" b="0" i="0" dirty="0">
                          <a:effectLst/>
                          <a:latin typeface="Arial" panose="020B0604020202020204" pitchFamily="34" charset="0"/>
                        </a:rPr>
                        <a:t>Inkoopfactuurprijs (incl. btw) </a:t>
                      </a:r>
                    </a:p>
                    <a:p>
                      <a:pPr algn="l" rtl="0" fontAlgn="base">
                        <a:buFont typeface="Arial" panose="020B0604020202020204" pitchFamily="34" charset="0"/>
                        <a:buChar char="•"/>
                      </a:pPr>
                      <a:r>
                        <a:rPr lang="nl-NL" sz="1100" b="0" i="0" dirty="0">
                          <a:effectLst/>
                          <a:latin typeface="Arial" panose="020B0604020202020204" pitchFamily="34" charset="0"/>
                        </a:rPr>
                        <a:t>Inkoopprijs (excl. btw) </a:t>
                      </a:r>
                    </a:p>
                    <a:p>
                      <a:pPr algn="l" rtl="0" fontAlgn="base">
                        <a:buFont typeface="Arial" panose="020B0604020202020204" pitchFamily="34" charset="0"/>
                        <a:buChar char="•"/>
                      </a:pPr>
                      <a:r>
                        <a:rPr lang="nl-NL" sz="1100" b="0" i="0" dirty="0">
                          <a:effectLst/>
                          <a:latin typeface="Arial" panose="020B0604020202020204" pitchFamily="34" charset="0"/>
                        </a:rPr>
                        <a:t>Btw-tarief </a:t>
                      </a:r>
                    </a:p>
                    <a:p>
                      <a:pPr algn="l" rtl="0" fontAlgn="base">
                        <a:buFont typeface="Arial" panose="020B0604020202020204" pitchFamily="34" charset="0"/>
                        <a:buChar char="•"/>
                      </a:pPr>
                      <a:r>
                        <a:rPr lang="nl-NL" sz="1100" b="0" i="0" dirty="0">
                          <a:effectLst/>
                          <a:latin typeface="Arial" panose="020B0604020202020204" pitchFamily="34" charset="0"/>
                        </a:rPr>
                        <a:t>Btw-bedrag </a:t>
                      </a:r>
                    </a:p>
                    <a:p>
                      <a:pPr algn="l" rtl="0" fontAlgn="base">
                        <a:buFont typeface="Arial" panose="020B0604020202020204" pitchFamily="34" charset="0"/>
                        <a:buChar char="•"/>
                      </a:pPr>
                      <a:r>
                        <a:rPr lang="nl-NL" sz="1100" b="0" i="0" dirty="0">
                          <a:effectLst/>
                          <a:latin typeface="Arial" panose="020B0604020202020204" pitchFamily="34" charset="0"/>
                        </a:rPr>
                        <a:t>Totaalbedrag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ase"/>
                      <a:r>
                        <a:rPr lang="nl-NL" sz="1200" b="0" i="0" dirty="0">
                          <a:effectLst/>
                          <a:latin typeface="Arial" panose="020B0604020202020204" pitchFamily="34" charset="0"/>
                        </a:rPr>
                        <a:t>Score </a:t>
                      </a:r>
                      <a:endParaRPr lang="nl-NL" sz="2800" b="0" i="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nl-NL" sz="1200" b="0" i="0" dirty="0">
                          <a:effectLst/>
                          <a:latin typeface="Arial" panose="020B0604020202020204" pitchFamily="34" charset="0"/>
                        </a:rPr>
                        <a:t>0 </a:t>
                      </a:r>
                      <a:endParaRPr lang="nl-NL" sz="2800" b="0" i="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nl-NL" sz="1200" b="0" i="0" dirty="0">
                          <a:effectLst/>
                          <a:latin typeface="Arial" panose="020B0604020202020204" pitchFamily="34" charset="0"/>
                        </a:rPr>
                        <a:t>1 </a:t>
                      </a:r>
                      <a:endParaRPr lang="nl-NL" sz="2800" b="0" i="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nl-NL" sz="1200" b="0" i="0" dirty="0">
                          <a:effectLst/>
                          <a:latin typeface="Arial" panose="020B0604020202020204" pitchFamily="34" charset="0"/>
                        </a:rPr>
                        <a:t>2 </a:t>
                      </a:r>
                      <a:endParaRPr lang="nl-NL" sz="2800" b="0" i="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nl-NL" sz="1200" b="0" i="0" dirty="0">
                          <a:effectLst/>
                          <a:latin typeface="Arial" panose="020B0604020202020204" pitchFamily="34" charset="0"/>
                        </a:rPr>
                        <a:t>3 </a:t>
                      </a:r>
                      <a:endParaRPr lang="nl-NL" sz="2800" b="0" i="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nl-NL" sz="1200" b="0" i="0" dirty="0">
                          <a:effectLst/>
                          <a:latin typeface="Arial" panose="020B0604020202020204" pitchFamily="34" charset="0"/>
                        </a:rPr>
                        <a:t>4 </a:t>
                      </a:r>
                      <a:endParaRPr lang="nl-NL" sz="2800" b="0" i="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nl-NL" sz="1200" b="0" i="0" dirty="0">
                          <a:effectLst/>
                          <a:latin typeface="Arial" panose="020B0604020202020204" pitchFamily="34" charset="0"/>
                        </a:rPr>
                        <a:t>5 </a:t>
                      </a:r>
                      <a:endParaRPr lang="nl-NL" sz="2800" b="0" i="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7345722"/>
                  </a:ext>
                </a:extLst>
              </a:tr>
              <a:tr h="553693">
                <a:tc vMerge="1">
                  <a:txBody>
                    <a:bodyPr/>
                    <a:lstStyle/>
                    <a:p>
                      <a:endParaRPr lang="nl-NL"/>
                    </a:p>
                  </a:txBody>
                  <a:tcPr/>
                </a:tc>
                <a:tc vMerge="1">
                  <a:txBody>
                    <a:bodyPr/>
                    <a:lstStyle/>
                    <a:p>
                      <a:endParaRPr lang="nl-NL"/>
                    </a:p>
                  </a:txBody>
                  <a:tcPr/>
                </a:tc>
                <a:tc>
                  <a:txBody>
                    <a:bodyPr/>
                    <a:lstStyle/>
                    <a:p>
                      <a:pPr algn="ctr" rtl="0" fontAlgn="base"/>
                      <a:r>
                        <a:rPr lang="nl-NL" sz="1200" b="0" i="0">
                          <a:effectLst/>
                          <a:latin typeface="Arial" panose="020B0604020202020204" pitchFamily="34" charset="0"/>
                        </a:rPr>
                        <a:t>Punten </a:t>
                      </a:r>
                      <a:endParaRPr lang="nl-NL" sz="2800" b="0" i="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nl-NL" sz="1200" b="1" i="0">
                          <a:effectLst/>
                          <a:latin typeface="Arial" panose="020B0604020202020204" pitchFamily="34" charset="0"/>
                        </a:rPr>
                        <a:t>0</a:t>
                      </a:r>
                      <a:r>
                        <a:rPr lang="nl-NL" sz="1200" b="0" i="0">
                          <a:effectLst/>
                          <a:latin typeface="Arial" panose="020B0604020202020204" pitchFamily="34" charset="0"/>
                        </a:rPr>
                        <a:t> </a:t>
                      </a:r>
                      <a:endParaRPr lang="nl-NL" sz="2800" b="0" i="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nl-NL" sz="1200" b="1" i="0">
                          <a:effectLst/>
                          <a:latin typeface="Arial" panose="020B0604020202020204" pitchFamily="34" charset="0"/>
                        </a:rPr>
                        <a:t>2</a:t>
                      </a:r>
                      <a:r>
                        <a:rPr lang="nl-NL" sz="1200" b="0" i="0">
                          <a:effectLst/>
                          <a:latin typeface="Arial" panose="020B0604020202020204" pitchFamily="34" charset="0"/>
                        </a:rPr>
                        <a:t> </a:t>
                      </a:r>
                      <a:endParaRPr lang="nl-NL" sz="2800" b="0" i="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nl-NL" sz="1200" b="1" i="0">
                          <a:effectLst/>
                          <a:latin typeface="Arial" panose="020B0604020202020204" pitchFamily="34" charset="0"/>
                        </a:rPr>
                        <a:t>4</a:t>
                      </a:r>
                      <a:r>
                        <a:rPr lang="nl-NL" sz="1200" b="0" i="0">
                          <a:effectLst/>
                          <a:latin typeface="Arial" panose="020B0604020202020204" pitchFamily="34" charset="0"/>
                        </a:rPr>
                        <a:t> </a:t>
                      </a:r>
                      <a:endParaRPr lang="nl-NL" sz="2800" b="0" i="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nl-NL" sz="1200" b="1" i="0">
                          <a:effectLst/>
                          <a:latin typeface="Arial" panose="020B0604020202020204" pitchFamily="34" charset="0"/>
                        </a:rPr>
                        <a:t>6</a:t>
                      </a:r>
                      <a:r>
                        <a:rPr lang="nl-NL" sz="1200" b="0" i="0">
                          <a:effectLst/>
                          <a:latin typeface="Arial" panose="020B0604020202020204" pitchFamily="34" charset="0"/>
                        </a:rPr>
                        <a:t> </a:t>
                      </a:r>
                      <a:endParaRPr lang="nl-NL" sz="2800" b="0" i="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nl-NL" sz="1200" b="1" i="0">
                          <a:effectLst/>
                          <a:latin typeface="Arial" panose="020B0604020202020204" pitchFamily="34" charset="0"/>
                        </a:rPr>
                        <a:t>8</a:t>
                      </a:r>
                      <a:r>
                        <a:rPr lang="nl-NL" sz="1200" b="0" i="0">
                          <a:effectLst/>
                          <a:latin typeface="Arial" panose="020B0604020202020204" pitchFamily="34" charset="0"/>
                        </a:rPr>
                        <a:t> </a:t>
                      </a:r>
                      <a:endParaRPr lang="nl-NL" sz="2800" b="0" i="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nl-NL" sz="1200" b="1" i="0" dirty="0">
                          <a:effectLst/>
                          <a:latin typeface="Arial" panose="020B0604020202020204" pitchFamily="34" charset="0"/>
                        </a:rPr>
                        <a:t>10</a:t>
                      </a:r>
                      <a:r>
                        <a:rPr lang="nl-NL" sz="1200" b="0" i="0" dirty="0">
                          <a:effectLst/>
                          <a:latin typeface="Arial" panose="020B0604020202020204" pitchFamily="34" charset="0"/>
                        </a:rPr>
                        <a:t> </a:t>
                      </a:r>
                      <a:endParaRPr lang="nl-NL" sz="2800" b="0" i="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0912319"/>
                  </a:ext>
                </a:extLst>
              </a:tr>
            </a:tbl>
          </a:graphicData>
        </a:graphic>
      </p:graphicFrame>
    </p:spTree>
    <p:extLst>
      <p:ext uri="{BB962C8B-B14F-4D97-AF65-F5344CB8AC3E}">
        <p14:creationId xmlns:p14="http://schemas.microsoft.com/office/powerpoint/2010/main" val="3056306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1985" y="591374"/>
            <a:ext cx="10108030" cy="1908545"/>
          </a:xfrm>
        </p:spPr>
        <p:txBody>
          <a:bodyPr anchor="t">
            <a:normAutofit/>
          </a:bodyPr>
          <a:lstStyle/>
          <a:p>
            <a:r>
              <a:rPr lang="nl-NL" b="1" dirty="0"/>
              <a:t>Financiën - </a:t>
            </a:r>
            <a:r>
              <a:rPr lang="nl-NL" b="1" dirty="0">
                <a:solidFill>
                  <a:srgbClr val="0070C0"/>
                </a:solidFill>
              </a:rPr>
              <a:t>Mijn leefomgeving</a:t>
            </a:r>
            <a:endParaRPr lang="nl-NL" sz="4400" dirty="0">
              <a:solidFill>
                <a:srgbClr val="0070C0"/>
              </a:solidFill>
            </a:endParaRPr>
          </a:p>
        </p:txBody>
      </p:sp>
      <p:sp>
        <p:nvSpPr>
          <p:cNvPr id="5" name="Tekstvak 4">
            <a:extLst>
              <a:ext uri="{FF2B5EF4-FFF2-40B4-BE49-F238E27FC236}">
                <a16:creationId xmlns:a16="http://schemas.microsoft.com/office/drawing/2014/main" id="{475F61EA-50AB-4655-8D3F-9E01FC062F1B}"/>
              </a:ext>
            </a:extLst>
          </p:cNvPr>
          <p:cNvSpPr txBox="1"/>
          <p:nvPr/>
        </p:nvSpPr>
        <p:spPr>
          <a:xfrm>
            <a:off x="1041984" y="1682026"/>
            <a:ext cx="7911515" cy="4405758"/>
          </a:xfrm>
          <a:prstGeom prst="rect">
            <a:avLst/>
          </a:prstGeom>
          <a:noFill/>
        </p:spPr>
        <p:txBody>
          <a:bodyPr wrap="square">
            <a:spAutoFit/>
          </a:bodyPr>
          <a:lstStyle/>
          <a:p>
            <a:pPr algn="l" rtl="0" fontAlgn="base"/>
            <a:r>
              <a:rPr lang="nl-NL" sz="2000" b="1" i="0" dirty="0">
                <a:effectLst/>
                <a:latin typeface="Arial" panose="020B0604020202020204" pitchFamily="34" charset="0"/>
              </a:rPr>
              <a:t>Kosten-baten overzicht</a:t>
            </a:r>
            <a:r>
              <a:rPr lang="nl-NL" sz="2000" b="0" i="0" dirty="0">
                <a:effectLst/>
                <a:latin typeface="Arial" panose="020B0604020202020204" pitchFamily="34" charset="0"/>
              </a:rPr>
              <a:t> </a:t>
            </a:r>
            <a:endParaRPr lang="nl-NL" sz="4400" b="0" i="0" dirty="0">
              <a:effectLst/>
            </a:endParaRPr>
          </a:p>
          <a:p>
            <a:pPr algn="l" rtl="0" fontAlgn="base"/>
            <a:r>
              <a:rPr lang="nl-NL" sz="1800" b="0" i="0" dirty="0">
                <a:effectLst/>
                <a:latin typeface="Arial" panose="020B0604020202020204" pitchFamily="34" charset="0"/>
              </a:rPr>
              <a:t>De groep heeft een complete en kloppende kostenbegroting gemaakt. Hierin worden de volgende onderdelen vermeld:</a:t>
            </a:r>
          </a:p>
          <a:p>
            <a:pPr algn="l" rtl="0" fontAlgn="base"/>
            <a:r>
              <a:rPr lang="nl-NL" sz="1800" b="0" i="0" dirty="0">
                <a:effectLst/>
                <a:latin typeface="Arial" panose="020B0604020202020204" pitchFamily="34" charset="0"/>
              </a:rPr>
              <a:t> </a:t>
            </a:r>
            <a:endParaRPr lang="nl-NL" sz="4400" b="0" i="0" dirty="0">
              <a:effectLst/>
            </a:endParaRPr>
          </a:p>
          <a:p>
            <a:pPr algn="l" rtl="0" fontAlgn="base">
              <a:lnSpc>
                <a:spcPct val="150000"/>
              </a:lnSpc>
              <a:buFont typeface="Arial" panose="020B0604020202020204" pitchFamily="34" charset="0"/>
              <a:buChar char="•"/>
            </a:pPr>
            <a:r>
              <a:rPr lang="nl-NL" sz="2000" b="0" i="0" dirty="0">
                <a:effectLst/>
                <a:latin typeface="Arial" panose="020B0604020202020204" pitchFamily="34" charset="0"/>
              </a:rPr>
              <a:t> Kostensoort </a:t>
            </a:r>
          </a:p>
          <a:p>
            <a:pPr algn="l" rtl="0" fontAlgn="base">
              <a:lnSpc>
                <a:spcPct val="150000"/>
              </a:lnSpc>
              <a:buFont typeface="Arial" panose="020B0604020202020204" pitchFamily="34" charset="0"/>
              <a:buChar char="•"/>
            </a:pPr>
            <a:r>
              <a:rPr lang="nl-NL" sz="2000" b="0" i="0" dirty="0">
                <a:effectLst/>
                <a:latin typeface="Arial" panose="020B0604020202020204" pitchFamily="34" charset="0"/>
              </a:rPr>
              <a:t> Constante en variabele kosten </a:t>
            </a:r>
          </a:p>
          <a:p>
            <a:pPr algn="l" rtl="0" fontAlgn="base">
              <a:lnSpc>
                <a:spcPct val="150000"/>
              </a:lnSpc>
              <a:buFont typeface="Arial" panose="020B0604020202020204" pitchFamily="34" charset="0"/>
              <a:buChar char="•"/>
            </a:pPr>
            <a:r>
              <a:rPr lang="nl-NL" sz="2000" b="0" i="0" dirty="0">
                <a:effectLst/>
                <a:latin typeface="Arial" panose="020B0604020202020204" pitchFamily="34" charset="0"/>
              </a:rPr>
              <a:t> Inkoopfactuurprijs incl. btw</a:t>
            </a:r>
          </a:p>
          <a:p>
            <a:pPr algn="l" rtl="0" fontAlgn="base">
              <a:lnSpc>
                <a:spcPct val="150000"/>
              </a:lnSpc>
              <a:buFont typeface="Arial" panose="020B0604020202020204" pitchFamily="34" charset="0"/>
              <a:buChar char="•"/>
            </a:pPr>
            <a:r>
              <a:rPr lang="nl-NL" sz="2000" b="0" i="0" dirty="0">
                <a:effectLst/>
                <a:latin typeface="Arial" panose="020B0604020202020204" pitchFamily="34" charset="0"/>
              </a:rPr>
              <a:t> Inkoopprijs excl. btw  </a:t>
            </a:r>
          </a:p>
          <a:p>
            <a:pPr algn="l" rtl="0" fontAlgn="base">
              <a:lnSpc>
                <a:spcPct val="150000"/>
              </a:lnSpc>
              <a:buFont typeface="Arial" panose="020B0604020202020204" pitchFamily="34" charset="0"/>
              <a:buChar char="•"/>
            </a:pPr>
            <a:r>
              <a:rPr lang="nl-NL" sz="2000" b="0" i="0" dirty="0">
                <a:effectLst/>
                <a:latin typeface="Arial" panose="020B0604020202020204" pitchFamily="34" charset="0"/>
              </a:rPr>
              <a:t> Btw-tarief </a:t>
            </a:r>
          </a:p>
          <a:p>
            <a:pPr algn="l" rtl="0" fontAlgn="base">
              <a:lnSpc>
                <a:spcPct val="150000"/>
              </a:lnSpc>
              <a:buFont typeface="Arial" panose="020B0604020202020204" pitchFamily="34" charset="0"/>
              <a:buChar char="•"/>
            </a:pPr>
            <a:r>
              <a:rPr lang="nl-NL" sz="2000" b="0" i="0" dirty="0">
                <a:effectLst/>
                <a:latin typeface="Arial" panose="020B0604020202020204" pitchFamily="34" charset="0"/>
              </a:rPr>
              <a:t> Btw-bedrag </a:t>
            </a:r>
          </a:p>
          <a:p>
            <a:pPr algn="l" rtl="0" fontAlgn="base">
              <a:lnSpc>
                <a:spcPct val="150000"/>
              </a:lnSpc>
              <a:buFont typeface="Arial" panose="020B0604020202020204" pitchFamily="34" charset="0"/>
              <a:buChar char="•"/>
            </a:pPr>
            <a:r>
              <a:rPr lang="nl-NL" sz="2000" b="0" i="0" dirty="0">
                <a:effectLst/>
                <a:latin typeface="Arial" panose="020B0604020202020204" pitchFamily="34" charset="0"/>
              </a:rPr>
              <a:t> Totaalbedrag </a:t>
            </a:r>
          </a:p>
        </p:txBody>
      </p:sp>
    </p:spTree>
    <p:extLst>
      <p:ext uri="{BB962C8B-B14F-4D97-AF65-F5344CB8AC3E}">
        <p14:creationId xmlns:p14="http://schemas.microsoft.com/office/powerpoint/2010/main" val="229022771"/>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3" ma:contentTypeDescription="Een nieuw document maken." ma:contentTypeScope="" ma:versionID="40482e5b53334d1eeebda43037df53c5">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9c978e2734d7fc04f5be9d8ae96b6347"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4FF143-0ABB-4CFF-A5DD-2BA0E6EC906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0583B6F-241B-4752-BA3F-65607B61D555}">
  <ds:schemaRefs>
    <ds:schemaRef ds:uri="http://schemas.microsoft.com/sharepoint/v3/contenttype/forms"/>
  </ds:schemaRefs>
</ds:datastoreItem>
</file>

<file path=customXml/itemProps3.xml><?xml version="1.0" encoding="utf-8"?>
<ds:datastoreItem xmlns:ds="http://schemas.openxmlformats.org/officeDocument/2006/customXml" ds:itemID="{D06EA1E6-AF09-4B6C-8F92-8F46597C2C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133</TotalTime>
  <Words>900</Words>
  <Application>Microsoft Office PowerPoint</Application>
  <PresentationFormat>Breedbeeld</PresentationFormat>
  <Paragraphs>291</Paragraphs>
  <Slides>15</Slides>
  <Notes>3</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15</vt:i4>
      </vt:variant>
    </vt:vector>
  </HeadingPairs>
  <TitlesOfParts>
    <vt:vector size="21" baseType="lpstr">
      <vt:lpstr>Arial</vt:lpstr>
      <vt:lpstr>Calibri</vt:lpstr>
      <vt:lpstr>Calibri Light</vt:lpstr>
      <vt:lpstr>Verdana</vt:lpstr>
      <vt:lpstr>Wingdings</vt:lpstr>
      <vt:lpstr>Kantoorthema</vt:lpstr>
      <vt:lpstr>PowerPoint-presentatie</vt:lpstr>
      <vt:lpstr>Programma</vt:lpstr>
      <vt:lpstr>Financiën Mijn leefomgeving Leerjaar 1 - Introductie</vt:lpstr>
      <vt:lpstr>PowerPoint-presentatie</vt:lpstr>
      <vt:lpstr>PowerPoint-presentatie</vt:lpstr>
      <vt:lpstr>PowerPoint-presentatie</vt:lpstr>
      <vt:lpstr>Begrippen</vt:lpstr>
      <vt:lpstr>Financiën - Mijn leefomgeving</vt:lpstr>
      <vt:lpstr>Financiën - Mijn leefomgeving</vt:lpstr>
      <vt:lpstr>Financiën - Mijn leefomgeving</vt:lpstr>
      <vt:lpstr>Oefening inkoop(factuur)prijs</vt:lpstr>
      <vt:lpstr>Indeling kostenoverzicht</vt:lpstr>
      <vt:lpstr>Indeling kostenoverzicht</vt:lpstr>
      <vt:lpstr>Indeling kostenoverzicht</vt:lpstr>
      <vt:lpstr>Indeling kostenoverzicht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Thomas Noordeloos</dc:creator>
  <cp:lastModifiedBy>Thomas Noordeloos</cp:lastModifiedBy>
  <cp:revision>4</cp:revision>
  <dcterms:created xsi:type="dcterms:W3CDTF">2021-07-07T07:37:45Z</dcterms:created>
  <dcterms:modified xsi:type="dcterms:W3CDTF">2021-09-13T07:55:45Z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